
<file path=[Content_Types].xml><?xml version="1.0" encoding="utf-8"?>
<Types xmlns="http://schemas.openxmlformats.org/package/2006/content-types">
  <Default Extension="vsd" ContentType="application/vnd.visio"/>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57" r:id="rId3"/>
    <p:sldId id="258" r:id="rId4"/>
    <p:sldId id="302" r:id="rId5"/>
    <p:sldId id="303" r:id="rId6"/>
    <p:sldId id="261" r:id="rId7"/>
    <p:sldId id="262" r:id="rId8"/>
    <p:sldId id="305" r:id="rId9"/>
    <p:sldId id="264" r:id="rId10"/>
    <p:sldId id="306" r:id="rId11"/>
    <p:sldId id="265" r:id="rId12"/>
    <p:sldId id="307" r:id="rId13"/>
    <p:sldId id="308" r:id="rId14"/>
    <p:sldId id="311" r:id="rId15"/>
    <p:sldId id="309" r:id="rId16"/>
    <p:sldId id="313" r:id="rId17"/>
    <p:sldId id="314" r:id="rId18"/>
    <p:sldId id="315" r:id="rId19"/>
    <p:sldId id="316" r:id="rId20"/>
    <p:sldId id="319" r:id="rId21"/>
    <p:sldId id="321" r:id="rId22"/>
    <p:sldId id="322" r:id="rId23"/>
    <p:sldId id="323" r:id="rId24"/>
    <p:sldId id="324" r:id="rId25"/>
    <p:sldId id="325" r:id="rId26"/>
    <p:sldId id="326" r:id="rId27"/>
    <p:sldId id="274" r:id="rId28"/>
    <p:sldId id="327" r:id="rId29"/>
    <p:sldId id="276" r:id="rId30"/>
    <p:sldId id="277" r:id="rId31"/>
    <p:sldId id="278" r:id="rId32"/>
    <p:sldId id="279" r:id="rId33"/>
    <p:sldId id="280" r:id="rId34"/>
    <p:sldId id="281" r:id="rId35"/>
    <p:sldId id="282" r:id="rId36"/>
    <p:sldId id="328" r:id="rId37"/>
    <p:sldId id="329" r:id="rId38"/>
    <p:sldId id="330" r:id="rId39"/>
    <p:sldId id="331" r:id="rId40"/>
    <p:sldId id="285" r:id="rId41"/>
    <p:sldId id="283" r:id="rId42"/>
    <p:sldId id="332" r:id="rId43"/>
    <p:sldId id="288" r:id="rId44"/>
    <p:sldId id="289" r:id="rId45"/>
    <p:sldId id="291" r:id="rId46"/>
    <p:sldId id="293" r:id="rId47"/>
    <p:sldId id="290" r:id="rId48"/>
    <p:sldId id="295" r:id="rId49"/>
    <p:sldId id="296" r:id="rId50"/>
    <p:sldId id="298" r:id="rId51"/>
    <p:sldId id="299" r:id="rId52"/>
    <p:sldId id="301"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D8DD"/>
    <a:srgbClr val="FFFF66"/>
    <a:srgbClr val="645DF9"/>
    <a:srgbClr val="CC3300"/>
    <a:srgbClr val="FFFF00"/>
    <a:srgbClr val="996600"/>
    <a:srgbClr val="FF3300"/>
    <a:srgbClr val="CC99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32" autoAdjust="0"/>
  </p:normalViewPr>
  <p:slideViewPr>
    <p:cSldViewPr>
      <p:cViewPr>
        <p:scale>
          <a:sx n="100" d="100"/>
          <a:sy n="100" d="100"/>
        </p:scale>
        <p:origin x="-221"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g"/></Relationships>
</file>

<file path=ppt/diagrams/_rels/data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73.jpg"/><Relationship Id="rId1" Type="http://schemas.openxmlformats.org/officeDocument/2006/relationships/image" Target="../media/image72.jpg"/></Relationships>
</file>

<file path=ppt/diagrams/_rels/drawing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g"/></Relationships>
</file>

<file path=ppt/diagrams/_rels/drawing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73.jpg"/><Relationship Id="rId1" Type="http://schemas.openxmlformats.org/officeDocument/2006/relationships/image" Target="../media/image72.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CCA73-C3B1-4C00-B252-F602B617FDD2}"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vi-VN"/>
        </a:p>
      </dgm:t>
    </dgm:pt>
    <dgm:pt modelId="{190CF0C5-68E0-42A1-8391-0F62ECB1F0AC}">
      <dgm:prSet phldrT="[Text]"/>
      <dgm:spPr>
        <a:solidFill>
          <a:schemeClr val="bg2">
            <a:lumMod val="75000"/>
          </a:schemeClr>
        </a:solidFill>
      </dgm:spPr>
      <dgm:t>
        <a:bodyPr/>
        <a:lstStyle/>
        <a:p>
          <a:r>
            <a:rPr lang="en-US" smtClean="0">
              <a:solidFill>
                <a:schemeClr val="tx1">
                  <a:lumMod val="85000"/>
                  <a:lumOff val="15000"/>
                </a:schemeClr>
              </a:solidFill>
            </a:rPr>
            <a:t>Khuếch đại và các thông số đặc trưng </a:t>
          </a:r>
          <a:endParaRPr lang="vi-VN">
            <a:solidFill>
              <a:schemeClr val="tx1">
                <a:lumMod val="85000"/>
                <a:lumOff val="15000"/>
              </a:schemeClr>
            </a:solidFill>
          </a:endParaRPr>
        </a:p>
      </dgm:t>
    </dgm:pt>
    <dgm:pt modelId="{6721B9B0-3E21-4D90-8A7A-E2F838FBEBB3}" type="parTrans" cxnId="{66674165-2DDF-4297-A778-1D883F4A90E9}">
      <dgm:prSet/>
      <dgm:spPr/>
      <dgm:t>
        <a:bodyPr/>
        <a:lstStyle/>
        <a:p>
          <a:endParaRPr lang="vi-VN"/>
        </a:p>
      </dgm:t>
    </dgm:pt>
    <dgm:pt modelId="{FAC98B47-68DB-453A-A900-520AF8593551}" type="sibTrans" cxnId="{66674165-2DDF-4297-A778-1D883F4A90E9}">
      <dgm:prSet/>
      <dgm:spPr/>
      <dgm:t>
        <a:bodyPr/>
        <a:lstStyle/>
        <a:p>
          <a:endParaRPr lang="vi-VN"/>
        </a:p>
      </dgm:t>
    </dgm:pt>
    <dgm:pt modelId="{825E05E8-8197-4132-A706-5D5E312DB288}">
      <dgm:prSet phldrT="[Text]"/>
      <dgm:spPr>
        <a:solidFill>
          <a:schemeClr val="bg2">
            <a:lumMod val="75000"/>
          </a:schemeClr>
        </a:solidFill>
      </dgm:spPr>
      <dgm:t>
        <a:bodyPr/>
        <a:lstStyle/>
        <a:p>
          <a:r>
            <a:rPr lang="en-US" smtClean="0">
              <a:solidFill>
                <a:schemeClr val="tx1">
                  <a:lumMod val="85000"/>
                  <a:lumOff val="15000"/>
                </a:schemeClr>
              </a:solidFill>
            </a:rPr>
            <a:t>Mạch khuếch đại BJT</a:t>
          </a:r>
          <a:endParaRPr lang="vi-VN">
            <a:solidFill>
              <a:schemeClr val="tx1">
                <a:lumMod val="85000"/>
                <a:lumOff val="15000"/>
              </a:schemeClr>
            </a:solidFill>
          </a:endParaRPr>
        </a:p>
      </dgm:t>
    </dgm:pt>
    <dgm:pt modelId="{D64FB712-D814-4821-80DA-D6AB249C94CC}" type="parTrans" cxnId="{0190341A-EB54-448F-B47D-024D6937453B}">
      <dgm:prSet/>
      <dgm:spPr/>
      <dgm:t>
        <a:bodyPr/>
        <a:lstStyle/>
        <a:p>
          <a:endParaRPr lang="vi-VN"/>
        </a:p>
      </dgm:t>
    </dgm:pt>
    <dgm:pt modelId="{E4E207B5-0E94-48EE-8C6C-4A2D88482E07}" type="sibTrans" cxnId="{0190341A-EB54-448F-B47D-024D6937453B}">
      <dgm:prSet/>
      <dgm:spPr/>
      <dgm:t>
        <a:bodyPr/>
        <a:lstStyle/>
        <a:p>
          <a:endParaRPr lang="vi-VN"/>
        </a:p>
      </dgm:t>
    </dgm:pt>
    <dgm:pt modelId="{B0855C2A-3CEA-4A80-B998-398740F5FB4F}">
      <dgm:prSet phldrT="[Text]"/>
      <dgm:spPr>
        <a:solidFill>
          <a:schemeClr val="bg2">
            <a:lumMod val="75000"/>
          </a:schemeClr>
        </a:solidFill>
      </dgm:spPr>
      <dgm:t>
        <a:bodyPr/>
        <a:lstStyle/>
        <a:p>
          <a:r>
            <a:rPr lang="en-US" smtClean="0">
              <a:solidFill>
                <a:schemeClr val="tx1">
                  <a:lumMod val="85000"/>
                  <a:lumOff val="15000"/>
                </a:schemeClr>
              </a:solidFill>
            </a:rPr>
            <a:t>Mạch khuếch đại FET</a:t>
          </a:r>
          <a:endParaRPr lang="vi-VN">
            <a:solidFill>
              <a:schemeClr val="tx1">
                <a:lumMod val="85000"/>
                <a:lumOff val="15000"/>
              </a:schemeClr>
            </a:solidFill>
          </a:endParaRPr>
        </a:p>
      </dgm:t>
    </dgm:pt>
    <dgm:pt modelId="{F4B3DAA0-6972-4E15-BF7F-AE032BE4DA85}" type="parTrans" cxnId="{ECEAD743-9441-454C-94FB-EE1097973A9A}">
      <dgm:prSet/>
      <dgm:spPr/>
      <dgm:t>
        <a:bodyPr/>
        <a:lstStyle/>
        <a:p>
          <a:endParaRPr lang="vi-VN"/>
        </a:p>
      </dgm:t>
    </dgm:pt>
    <dgm:pt modelId="{359E0B12-380D-4FB9-A43A-0285320A68F9}" type="sibTrans" cxnId="{ECEAD743-9441-454C-94FB-EE1097973A9A}">
      <dgm:prSet/>
      <dgm:spPr/>
      <dgm:t>
        <a:bodyPr/>
        <a:lstStyle/>
        <a:p>
          <a:endParaRPr lang="vi-VN"/>
        </a:p>
      </dgm:t>
    </dgm:pt>
    <dgm:pt modelId="{D7FF2D69-AACA-4353-9D98-D7ACE78FFCC8}">
      <dgm:prSet phldrT="[Text]"/>
      <dgm:spPr>
        <a:solidFill>
          <a:schemeClr val="bg2">
            <a:lumMod val="75000"/>
          </a:schemeClr>
        </a:solidFill>
      </dgm:spPr>
      <dgm:t>
        <a:bodyPr/>
        <a:lstStyle/>
        <a:p>
          <a:r>
            <a:rPr lang="en-US" smtClean="0">
              <a:solidFill>
                <a:schemeClr val="tx1">
                  <a:lumMod val="85000"/>
                  <a:lumOff val="15000"/>
                </a:schemeClr>
              </a:solidFill>
            </a:rPr>
            <a:t>Ghép tầng khuếch đại</a:t>
          </a:r>
          <a:endParaRPr lang="vi-VN">
            <a:solidFill>
              <a:schemeClr val="tx1">
                <a:lumMod val="85000"/>
                <a:lumOff val="15000"/>
              </a:schemeClr>
            </a:solidFill>
          </a:endParaRPr>
        </a:p>
      </dgm:t>
    </dgm:pt>
    <dgm:pt modelId="{6C998F34-9F0C-4E10-8243-A47651060E49}" type="parTrans" cxnId="{B22D9F37-B635-430E-B979-75CE321317E0}">
      <dgm:prSet/>
      <dgm:spPr/>
      <dgm:t>
        <a:bodyPr/>
        <a:lstStyle/>
        <a:p>
          <a:endParaRPr lang="vi-VN"/>
        </a:p>
      </dgm:t>
    </dgm:pt>
    <dgm:pt modelId="{E555C907-7464-467C-B924-BE3E8E3AE5CE}" type="sibTrans" cxnId="{B22D9F37-B635-430E-B979-75CE321317E0}">
      <dgm:prSet/>
      <dgm:spPr/>
      <dgm:t>
        <a:bodyPr/>
        <a:lstStyle/>
        <a:p>
          <a:endParaRPr lang="vi-VN"/>
        </a:p>
      </dgm:t>
    </dgm:pt>
    <dgm:pt modelId="{5441ECB8-7440-40D3-992C-2BD6C4CA91DA}">
      <dgm:prSet phldrT="[Text]"/>
      <dgm:spPr>
        <a:solidFill>
          <a:schemeClr val="bg2">
            <a:lumMod val="75000"/>
          </a:schemeClr>
        </a:solidFill>
      </dgm:spPr>
      <dgm:t>
        <a:bodyPr/>
        <a:lstStyle/>
        <a:p>
          <a:r>
            <a:rPr lang="en-US" smtClean="0">
              <a:solidFill>
                <a:schemeClr val="tx1">
                  <a:lumMod val="85000"/>
                  <a:lumOff val="15000"/>
                </a:schemeClr>
              </a:solidFill>
            </a:rPr>
            <a:t>Hồi tiếp</a:t>
          </a:r>
          <a:endParaRPr lang="vi-VN">
            <a:solidFill>
              <a:schemeClr val="tx1">
                <a:lumMod val="85000"/>
                <a:lumOff val="15000"/>
              </a:schemeClr>
            </a:solidFill>
          </a:endParaRPr>
        </a:p>
      </dgm:t>
    </dgm:pt>
    <dgm:pt modelId="{4A23B05E-85B3-4E14-93C3-8851932FE7A4}" type="parTrans" cxnId="{3830E897-9BE8-4606-A48E-28437E02B910}">
      <dgm:prSet/>
      <dgm:spPr/>
      <dgm:t>
        <a:bodyPr/>
        <a:lstStyle/>
        <a:p>
          <a:endParaRPr lang="vi-VN"/>
        </a:p>
      </dgm:t>
    </dgm:pt>
    <dgm:pt modelId="{D851CF53-BC7C-4F5B-862F-84C723D3E056}" type="sibTrans" cxnId="{3830E897-9BE8-4606-A48E-28437E02B910}">
      <dgm:prSet/>
      <dgm:spPr/>
      <dgm:t>
        <a:bodyPr/>
        <a:lstStyle/>
        <a:p>
          <a:endParaRPr lang="vi-VN"/>
        </a:p>
      </dgm:t>
    </dgm:pt>
    <dgm:pt modelId="{1A052AF9-DF30-480D-9B0C-3BFCA6B89098}" type="pres">
      <dgm:prSet presAssocID="{A74CCA73-C3B1-4C00-B252-F602B617FDD2}" presName="Name0" presStyleCnt="0">
        <dgm:presLayoutVars>
          <dgm:chMax val="7"/>
          <dgm:chPref val="7"/>
          <dgm:dir/>
        </dgm:presLayoutVars>
      </dgm:prSet>
      <dgm:spPr/>
      <dgm:t>
        <a:bodyPr/>
        <a:lstStyle/>
        <a:p>
          <a:endParaRPr lang="vi-VN"/>
        </a:p>
      </dgm:t>
    </dgm:pt>
    <dgm:pt modelId="{D9181F06-6FC2-4849-BB91-81365EB3742A}" type="pres">
      <dgm:prSet presAssocID="{A74CCA73-C3B1-4C00-B252-F602B617FDD2}" presName="Name1" presStyleCnt="0"/>
      <dgm:spPr/>
    </dgm:pt>
    <dgm:pt modelId="{7B66A222-535D-468D-8936-5C5DC1B5E687}" type="pres">
      <dgm:prSet presAssocID="{A74CCA73-C3B1-4C00-B252-F602B617FDD2}" presName="cycle" presStyleCnt="0"/>
      <dgm:spPr/>
    </dgm:pt>
    <dgm:pt modelId="{6D9083EE-EA9C-4367-948E-2B6CC789AC6C}" type="pres">
      <dgm:prSet presAssocID="{A74CCA73-C3B1-4C00-B252-F602B617FDD2}" presName="srcNode" presStyleLbl="node1" presStyleIdx="0" presStyleCnt="5"/>
      <dgm:spPr/>
    </dgm:pt>
    <dgm:pt modelId="{6D622934-5D9F-4521-A0E0-DDC44E98EB63}" type="pres">
      <dgm:prSet presAssocID="{A74CCA73-C3B1-4C00-B252-F602B617FDD2}" presName="conn" presStyleLbl="parChTrans1D2" presStyleIdx="0" presStyleCnt="1"/>
      <dgm:spPr/>
      <dgm:t>
        <a:bodyPr/>
        <a:lstStyle/>
        <a:p>
          <a:endParaRPr lang="vi-VN"/>
        </a:p>
      </dgm:t>
    </dgm:pt>
    <dgm:pt modelId="{EBD55767-4996-4E1C-B8B5-D8F81E42B864}" type="pres">
      <dgm:prSet presAssocID="{A74CCA73-C3B1-4C00-B252-F602B617FDD2}" presName="extraNode" presStyleLbl="node1" presStyleIdx="0" presStyleCnt="5"/>
      <dgm:spPr/>
    </dgm:pt>
    <dgm:pt modelId="{951C05B8-665D-491D-AF28-B38A7FC99684}" type="pres">
      <dgm:prSet presAssocID="{A74CCA73-C3B1-4C00-B252-F602B617FDD2}" presName="dstNode" presStyleLbl="node1" presStyleIdx="0" presStyleCnt="5"/>
      <dgm:spPr/>
    </dgm:pt>
    <dgm:pt modelId="{8CB24BB9-D79A-4430-AF3B-33FB4FC36B09}" type="pres">
      <dgm:prSet presAssocID="{190CF0C5-68E0-42A1-8391-0F62ECB1F0AC}" presName="text_1" presStyleLbl="node1" presStyleIdx="0" presStyleCnt="5" custLinFactNeighborX="-56" custLinFactNeighborY="-16">
        <dgm:presLayoutVars>
          <dgm:bulletEnabled val="1"/>
        </dgm:presLayoutVars>
      </dgm:prSet>
      <dgm:spPr/>
      <dgm:t>
        <a:bodyPr/>
        <a:lstStyle/>
        <a:p>
          <a:endParaRPr lang="vi-VN"/>
        </a:p>
      </dgm:t>
    </dgm:pt>
    <dgm:pt modelId="{F5DE927E-185A-4D39-BF01-C601C2A40C7D}" type="pres">
      <dgm:prSet presAssocID="{190CF0C5-68E0-42A1-8391-0F62ECB1F0AC}" presName="accent_1" presStyleCnt="0"/>
      <dgm:spPr/>
    </dgm:pt>
    <dgm:pt modelId="{B32CD06F-3B7D-410B-9F5D-D4DA9D6CA312}" type="pres">
      <dgm:prSet presAssocID="{190CF0C5-68E0-42A1-8391-0F62ECB1F0AC}" presName="accentRepeatNode" presStyleLbl="solidFgAcc1" presStyleIdx="0" presStyleCnt="5"/>
      <dgm:spPr/>
    </dgm:pt>
    <dgm:pt modelId="{E1B7DD03-F496-456F-A17D-660704EF4E7B}" type="pres">
      <dgm:prSet presAssocID="{825E05E8-8197-4132-A706-5D5E312DB288}" presName="text_2" presStyleLbl="node1" presStyleIdx="1" presStyleCnt="5" custLinFactNeighborX="-928" custLinFactNeighborY="1629">
        <dgm:presLayoutVars>
          <dgm:bulletEnabled val="1"/>
        </dgm:presLayoutVars>
      </dgm:prSet>
      <dgm:spPr/>
      <dgm:t>
        <a:bodyPr/>
        <a:lstStyle/>
        <a:p>
          <a:endParaRPr lang="vi-VN"/>
        </a:p>
      </dgm:t>
    </dgm:pt>
    <dgm:pt modelId="{301C2DFE-278C-42FE-96B8-E6995297DD00}" type="pres">
      <dgm:prSet presAssocID="{825E05E8-8197-4132-A706-5D5E312DB288}" presName="accent_2" presStyleCnt="0"/>
      <dgm:spPr/>
    </dgm:pt>
    <dgm:pt modelId="{7080A80A-AC2A-4071-850B-691A0609F20D}" type="pres">
      <dgm:prSet presAssocID="{825E05E8-8197-4132-A706-5D5E312DB288}" presName="accentRepeatNode" presStyleLbl="solidFgAcc1" presStyleIdx="1" presStyleCnt="5"/>
      <dgm:spPr/>
    </dgm:pt>
    <dgm:pt modelId="{97CAA8CD-21AE-4198-A98B-6FDE8332FD3A}" type="pres">
      <dgm:prSet presAssocID="{B0855C2A-3CEA-4A80-B998-398740F5FB4F}" presName="text_3" presStyleLbl="node1" presStyleIdx="2" presStyleCnt="5" custLinFactNeighborX="-60" custLinFactNeighborY="-16">
        <dgm:presLayoutVars>
          <dgm:bulletEnabled val="1"/>
        </dgm:presLayoutVars>
      </dgm:prSet>
      <dgm:spPr/>
      <dgm:t>
        <a:bodyPr/>
        <a:lstStyle/>
        <a:p>
          <a:endParaRPr lang="vi-VN"/>
        </a:p>
      </dgm:t>
    </dgm:pt>
    <dgm:pt modelId="{3D24895C-0D5F-4860-8AB7-E5E648A63513}" type="pres">
      <dgm:prSet presAssocID="{B0855C2A-3CEA-4A80-B998-398740F5FB4F}" presName="accent_3" presStyleCnt="0"/>
      <dgm:spPr/>
    </dgm:pt>
    <dgm:pt modelId="{6BFE3BB3-C47D-4FDB-BB56-CE8E40AC0902}" type="pres">
      <dgm:prSet presAssocID="{B0855C2A-3CEA-4A80-B998-398740F5FB4F}" presName="accentRepeatNode" presStyleLbl="solidFgAcc1" presStyleIdx="2" presStyleCnt="5"/>
      <dgm:spPr/>
    </dgm:pt>
    <dgm:pt modelId="{74F73124-D79A-4763-B74B-D7BD18E6D8CF}" type="pres">
      <dgm:prSet presAssocID="{D7FF2D69-AACA-4353-9D98-D7ACE78FFCC8}" presName="text_4" presStyleLbl="node1" presStyleIdx="3" presStyleCnt="5" custLinFactNeighborX="-59" custLinFactNeighborY="-16">
        <dgm:presLayoutVars>
          <dgm:bulletEnabled val="1"/>
        </dgm:presLayoutVars>
      </dgm:prSet>
      <dgm:spPr/>
      <dgm:t>
        <a:bodyPr/>
        <a:lstStyle/>
        <a:p>
          <a:endParaRPr lang="vi-VN"/>
        </a:p>
      </dgm:t>
    </dgm:pt>
    <dgm:pt modelId="{54C47059-784B-49CE-B578-6693D4D7A130}" type="pres">
      <dgm:prSet presAssocID="{D7FF2D69-AACA-4353-9D98-D7ACE78FFCC8}" presName="accent_4" presStyleCnt="0"/>
      <dgm:spPr/>
    </dgm:pt>
    <dgm:pt modelId="{E98C0490-1981-482C-8073-12054BA7FFDA}" type="pres">
      <dgm:prSet presAssocID="{D7FF2D69-AACA-4353-9D98-D7ACE78FFCC8}" presName="accentRepeatNode" presStyleLbl="solidFgAcc1" presStyleIdx="3" presStyleCnt="5"/>
      <dgm:spPr/>
    </dgm:pt>
    <dgm:pt modelId="{42509B71-166A-43A3-8992-ADCD0517BD16}" type="pres">
      <dgm:prSet presAssocID="{5441ECB8-7440-40D3-992C-2BD6C4CA91DA}" presName="text_5" presStyleLbl="node1" presStyleIdx="4" presStyleCnt="5" custLinFactNeighborX="-56" custLinFactNeighborY="-16">
        <dgm:presLayoutVars>
          <dgm:bulletEnabled val="1"/>
        </dgm:presLayoutVars>
      </dgm:prSet>
      <dgm:spPr/>
      <dgm:t>
        <a:bodyPr/>
        <a:lstStyle/>
        <a:p>
          <a:endParaRPr lang="vi-VN"/>
        </a:p>
      </dgm:t>
    </dgm:pt>
    <dgm:pt modelId="{8B8268D9-2B8C-4F34-95C7-D16CAFD6B256}" type="pres">
      <dgm:prSet presAssocID="{5441ECB8-7440-40D3-992C-2BD6C4CA91DA}" presName="accent_5" presStyleCnt="0"/>
      <dgm:spPr/>
    </dgm:pt>
    <dgm:pt modelId="{20D1F5E1-3699-4493-88B1-20B75FC5CACF}" type="pres">
      <dgm:prSet presAssocID="{5441ECB8-7440-40D3-992C-2BD6C4CA91DA}" presName="accentRepeatNode" presStyleLbl="solidFgAcc1" presStyleIdx="4" presStyleCnt="5"/>
      <dgm:spPr/>
    </dgm:pt>
  </dgm:ptLst>
  <dgm:cxnLst>
    <dgm:cxn modelId="{E4D5205A-48CB-4049-9CCC-B68559AB27D2}" type="presOf" srcId="{B0855C2A-3CEA-4A80-B998-398740F5FB4F}" destId="{97CAA8CD-21AE-4198-A98B-6FDE8332FD3A}" srcOrd="0" destOrd="0" presId="urn:microsoft.com/office/officeart/2008/layout/VerticalCurvedList"/>
    <dgm:cxn modelId="{3D318FC5-5EDB-4992-B113-B289D209B834}" type="presOf" srcId="{D7FF2D69-AACA-4353-9D98-D7ACE78FFCC8}" destId="{74F73124-D79A-4763-B74B-D7BD18E6D8CF}" srcOrd="0" destOrd="0" presId="urn:microsoft.com/office/officeart/2008/layout/VerticalCurvedList"/>
    <dgm:cxn modelId="{716ADAF5-A84F-40F0-AC05-5E43F610964D}" type="presOf" srcId="{825E05E8-8197-4132-A706-5D5E312DB288}" destId="{E1B7DD03-F496-456F-A17D-660704EF4E7B}" srcOrd="0" destOrd="0" presId="urn:microsoft.com/office/officeart/2008/layout/VerticalCurvedList"/>
    <dgm:cxn modelId="{0190341A-EB54-448F-B47D-024D6937453B}" srcId="{A74CCA73-C3B1-4C00-B252-F602B617FDD2}" destId="{825E05E8-8197-4132-A706-5D5E312DB288}" srcOrd="1" destOrd="0" parTransId="{D64FB712-D814-4821-80DA-D6AB249C94CC}" sibTransId="{E4E207B5-0E94-48EE-8C6C-4A2D88482E07}"/>
    <dgm:cxn modelId="{ECEAD743-9441-454C-94FB-EE1097973A9A}" srcId="{A74CCA73-C3B1-4C00-B252-F602B617FDD2}" destId="{B0855C2A-3CEA-4A80-B998-398740F5FB4F}" srcOrd="2" destOrd="0" parTransId="{F4B3DAA0-6972-4E15-BF7F-AE032BE4DA85}" sibTransId="{359E0B12-380D-4FB9-A43A-0285320A68F9}"/>
    <dgm:cxn modelId="{8174B3AB-BCEA-4241-888C-349CF1FDCEA4}" type="presOf" srcId="{A74CCA73-C3B1-4C00-B252-F602B617FDD2}" destId="{1A052AF9-DF30-480D-9B0C-3BFCA6B89098}" srcOrd="0" destOrd="0" presId="urn:microsoft.com/office/officeart/2008/layout/VerticalCurvedList"/>
    <dgm:cxn modelId="{DD202565-F5CC-4887-B12F-386CCF1DFAC3}" type="presOf" srcId="{190CF0C5-68E0-42A1-8391-0F62ECB1F0AC}" destId="{8CB24BB9-D79A-4430-AF3B-33FB4FC36B09}" srcOrd="0" destOrd="0" presId="urn:microsoft.com/office/officeart/2008/layout/VerticalCurvedList"/>
    <dgm:cxn modelId="{DF9CCB80-E60E-459E-80E5-CDAC3B77D6C8}" type="presOf" srcId="{FAC98B47-68DB-453A-A900-520AF8593551}" destId="{6D622934-5D9F-4521-A0E0-DDC44E98EB63}" srcOrd="0" destOrd="0" presId="urn:microsoft.com/office/officeart/2008/layout/VerticalCurvedList"/>
    <dgm:cxn modelId="{3830E897-9BE8-4606-A48E-28437E02B910}" srcId="{A74CCA73-C3B1-4C00-B252-F602B617FDD2}" destId="{5441ECB8-7440-40D3-992C-2BD6C4CA91DA}" srcOrd="4" destOrd="0" parTransId="{4A23B05E-85B3-4E14-93C3-8851932FE7A4}" sibTransId="{D851CF53-BC7C-4F5B-862F-84C723D3E056}"/>
    <dgm:cxn modelId="{66674165-2DDF-4297-A778-1D883F4A90E9}" srcId="{A74CCA73-C3B1-4C00-B252-F602B617FDD2}" destId="{190CF0C5-68E0-42A1-8391-0F62ECB1F0AC}" srcOrd="0" destOrd="0" parTransId="{6721B9B0-3E21-4D90-8A7A-E2F838FBEBB3}" sibTransId="{FAC98B47-68DB-453A-A900-520AF8593551}"/>
    <dgm:cxn modelId="{74BE83D4-4936-4089-A84F-378E46DDD2A0}" type="presOf" srcId="{5441ECB8-7440-40D3-992C-2BD6C4CA91DA}" destId="{42509B71-166A-43A3-8992-ADCD0517BD16}" srcOrd="0" destOrd="0" presId="urn:microsoft.com/office/officeart/2008/layout/VerticalCurvedList"/>
    <dgm:cxn modelId="{B22D9F37-B635-430E-B979-75CE321317E0}" srcId="{A74CCA73-C3B1-4C00-B252-F602B617FDD2}" destId="{D7FF2D69-AACA-4353-9D98-D7ACE78FFCC8}" srcOrd="3" destOrd="0" parTransId="{6C998F34-9F0C-4E10-8243-A47651060E49}" sibTransId="{E555C907-7464-467C-B924-BE3E8E3AE5CE}"/>
    <dgm:cxn modelId="{324566DD-9385-4BC7-B225-FF3F62B39C53}" type="presParOf" srcId="{1A052AF9-DF30-480D-9B0C-3BFCA6B89098}" destId="{D9181F06-6FC2-4849-BB91-81365EB3742A}" srcOrd="0" destOrd="0" presId="urn:microsoft.com/office/officeart/2008/layout/VerticalCurvedList"/>
    <dgm:cxn modelId="{73AB7F2D-0E91-422E-BB27-B7B50E0512FF}" type="presParOf" srcId="{D9181F06-6FC2-4849-BB91-81365EB3742A}" destId="{7B66A222-535D-468D-8936-5C5DC1B5E687}" srcOrd="0" destOrd="0" presId="urn:microsoft.com/office/officeart/2008/layout/VerticalCurvedList"/>
    <dgm:cxn modelId="{52CDC560-C09F-4C17-ADAF-FC568E13CF73}" type="presParOf" srcId="{7B66A222-535D-468D-8936-5C5DC1B5E687}" destId="{6D9083EE-EA9C-4367-948E-2B6CC789AC6C}" srcOrd="0" destOrd="0" presId="urn:microsoft.com/office/officeart/2008/layout/VerticalCurvedList"/>
    <dgm:cxn modelId="{13DA07B0-37BC-4094-94AC-543493D43B77}" type="presParOf" srcId="{7B66A222-535D-468D-8936-5C5DC1B5E687}" destId="{6D622934-5D9F-4521-A0E0-DDC44E98EB63}" srcOrd="1" destOrd="0" presId="urn:microsoft.com/office/officeart/2008/layout/VerticalCurvedList"/>
    <dgm:cxn modelId="{ADF2AD1D-FFFC-4809-B6AF-C1A204EEF311}" type="presParOf" srcId="{7B66A222-535D-468D-8936-5C5DC1B5E687}" destId="{EBD55767-4996-4E1C-B8B5-D8F81E42B864}" srcOrd="2" destOrd="0" presId="urn:microsoft.com/office/officeart/2008/layout/VerticalCurvedList"/>
    <dgm:cxn modelId="{1B666FC8-6499-4501-B5FF-F3030EFEB3AD}" type="presParOf" srcId="{7B66A222-535D-468D-8936-5C5DC1B5E687}" destId="{951C05B8-665D-491D-AF28-B38A7FC99684}" srcOrd="3" destOrd="0" presId="urn:microsoft.com/office/officeart/2008/layout/VerticalCurvedList"/>
    <dgm:cxn modelId="{C1338723-63DA-43E5-96CE-4419CE6CBE6F}" type="presParOf" srcId="{D9181F06-6FC2-4849-BB91-81365EB3742A}" destId="{8CB24BB9-D79A-4430-AF3B-33FB4FC36B09}" srcOrd="1" destOrd="0" presId="urn:microsoft.com/office/officeart/2008/layout/VerticalCurvedList"/>
    <dgm:cxn modelId="{700EDAF8-680A-410C-8AE0-7CF65F88347C}" type="presParOf" srcId="{D9181F06-6FC2-4849-BB91-81365EB3742A}" destId="{F5DE927E-185A-4D39-BF01-C601C2A40C7D}" srcOrd="2" destOrd="0" presId="urn:microsoft.com/office/officeart/2008/layout/VerticalCurvedList"/>
    <dgm:cxn modelId="{651B8E28-F810-4579-802A-F9B9A7EA2052}" type="presParOf" srcId="{F5DE927E-185A-4D39-BF01-C601C2A40C7D}" destId="{B32CD06F-3B7D-410B-9F5D-D4DA9D6CA312}" srcOrd="0" destOrd="0" presId="urn:microsoft.com/office/officeart/2008/layout/VerticalCurvedList"/>
    <dgm:cxn modelId="{0B3C6325-3237-478D-A39B-57DD281A6569}" type="presParOf" srcId="{D9181F06-6FC2-4849-BB91-81365EB3742A}" destId="{E1B7DD03-F496-456F-A17D-660704EF4E7B}" srcOrd="3" destOrd="0" presId="urn:microsoft.com/office/officeart/2008/layout/VerticalCurvedList"/>
    <dgm:cxn modelId="{FC81FF2A-2A0D-4070-A3F1-2A25634B366F}" type="presParOf" srcId="{D9181F06-6FC2-4849-BB91-81365EB3742A}" destId="{301C2DFE-278C-42FE-96B8-E6995297DD00}" srcOrd="4" destOrd="0" presId="urn:microsoft.com/office/officeart/2008/layout/VerticalCurvedList"/>
    <dgm:cxn modelId="{B094F712-F997-4454-B072-AA33E8240A44}" type="presParOf" srcId="{301C2DFE-278C-42FE-96B8-E6995297DD00}" destId="{7080A80A-AC2A-4071-850B-691A0609F20D}" srcOrd="0" destOrd="0" presId="urn:microsoft.com/office/officeart/2008/layout/VerticalCurvedList"/>
    <dgm:cxn modelId="{FEAEBA2E-A250-4E9A-8432-CB385BAACBB3}" type="presParOf" srcId="{D9181F06-6FC2-4849-BB91-81365EB3742A}" destId="{97CAA8CD-21AE-4198-A98B-6FDE8332FD3A}" srcOrd="5" destOrd="0" presId="urn:microsoft.com/office/officeart/2008/layout/VerticalCurvedList"/>
    <dgm:cxn modelId="{4AF347B9-13A1-4122-A43E-BF0E691910D7}" type="presParOf" srcId="{D9181F06-6FC2-4849-BB91-81365EB3742A}" destId="{3D24895C-0D5F-4860-8AB7-E5E648A63513}" srcOrd="6" destOrd="0" presId="urn:microsoft.com/office/officeart/2008/layout/VerticalCurvedList"/>
    <dgm:cxn modelId="{1BC2A2FC-2D47-4BCC-90A5-F2742158C59B}" type="presParOf" srcId="{3D24895C-0D5F-4860-8AB7-E5E648A63513}" destId="{6BFE3BB3-C47D-4FDB-BB56-CE8E40AC0902}" srcOrd="0" destOrd="0" presId="urn:microsoft.com/office/officeart/2008/layout/VerticalCurvedList"/>
    <dgm:cxn modelId="{75C4A650-4472-4584-BD0A-3EB971383EB3}" type="presParOf" srcId="{D9181F06-6FC2-4849-BB91-81365EB3742A}" destId="{74F73124-D79A-4763-B74B-D7BD18E6D8CF}" srcOrd="7" destOrd="0" presId="urn:microsoft.com/office/officeart/2008/layout/VerticalCurvedList"/>
    <dgm:cxn modelId="{088CBF02-79E7-4BE1-912A-ABAC74B84DA1}" type="presParOf" srcId="{D9181F06-6FC2-4849-BB91-81365EB3742A}" destId="{54C47059-784B-49CE-B578-6693D4D7A130}" srcOrd="8" destOrd="0" presId="urn:microsoft.com/office/officeart/2008/layout/VerticalCurvedList"/>
    <dgm:cxn modelId="{6B6206EE-6007-4C99-9BF7-C8D1F6C5451F}" type="presParOf" srcId="{54C47059-784B-49CE-B578-6693D4D7A130}" destId="{E98C0490-1981-482C-8073-12054BA7FFDA}" srcOrd="0" destOrd="0" presId="urn:microsoft.com/office/officeart/2008/layout/VerticalCurvedList"/>
    <dgm:cxn modelId="{18803C65-3814-4115-971B-99E91ACEF527}" type="presParOf" srcId="{D9181F06-6FC2-4849-BB91-81365EB3742A}" destId="{42509B71-166A-43A3-8992-ADCD0517BD16}" srcOrd="9" destOrd="0" presId="urn:microsoft.com/office/officeart/2008/layout/VerticalCurvedList"/>
    <dgm:cxn modelId="{76EA6135-C6B6-487B-B262-FB678972D30D}" type="presParOf" srcId="{D9181F06-6FC2-4849-BB91-81365EB3742A}" destId="{8B8268D9-2B8C-4F34-95C7-D16CAFD6B256}" srcOrd="10" destOrd="0" presId="urn:microsoft.com/office/officeart/2008/layout/VerticalCurvedList"/>
    <dgm:cxn modelId="{628FDD74-73E0-4764-8CE7-F022769AEEE2}" type="presParOf" srcId="{8B8268D9-2B8C-4F34-95C7-D16CAFD6B256}" destId="{20D1F5E1-3699-4493-88B1-20B75FC5CAC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37FF9A86-8C74-47FA-9AAA-0A11C777881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176EBAB9-F827-445E-8997-D67F5BB6443F}">
      <dgm:prSet phldrT="[Text]" custT="1"/>
      <dgm:spPr>
        <a:solidFill>
          <a:schemeClr val="bg2">
            <a:lumMod val="50000"/>
          </a:schemeClr>
        </a:solidFill>
      </dgm:spPr>
      <dgm:t>
        <a:bodyPr/>
        <a:lstStyle/>
        <a:p>
          <a:r>
            <a:rPr lang="en-US" sz="1800" smtClean="0"/>
            <a:t>Phân loại</a:t>
          </a:r>
          <a:endParaRPr lang="en-US" sz="1800"/>
        </a:p>
      </dgm:t>
    </dgm:pt>
    <dgm:pt modelId="{BCC006A1-B5D8-45F4-9D87-2E5359B78645}" type="parTrans" cxnId="{519A888A-3E4E-4CA1-A087-F14F17D8CAF8}">
      <dgm:prSet/>
      <dgm:spPr/>
      <dgm:t>
        <a:bodyPr/>
        <a:lstStyle/>
        <a:p>
          <a:endParaRPr lang="en-US"/>
        </a:p>
      </dgm:t>
    </dgm:pt>
    <dgm:pt modelId="{5EF0056A-39DF-4D38-9728-3D8AF906162D}" type="sibTrans" cxnId="{519A888A-3E4E-4CA1-A087-F14F17D8CAF8}">
      <dgm:prSet/>
      <dgm:spPr/>
      <dgm:t>
        <a:bodyPr/>
        <a:lstStyle/>
        <a:p>
          <a:endParaRPr lang="en-US"/>
        </a:p>
      </dgm:t>
    </dgm:pt>
    <dgm:pt modelId="{1E45949C-35B9-4D72-A03A-5E877F37F97F}">
      <dgm:prSet phldrT="[Text]" custT="1"/>
      <dgm:spPr>
        <a:solidFill>
          <a:schemeClr val="bg2">
            <a:lumMod val="50000"/>
          </a:schemeClr>
        </a:solidFill>
      </dgm:spPr>
      <dgm:t>
        <a:bodyPr/>
        <a:lstStyle/>
        <a:p>
          <a:r>
            <a:rPr lang="en-US" sz="1800" smtClean="0"/>
            <a:t>Theo tác dụng khuếch đại</a:t>
          </a:r>
          <a:endParaRPr lang="en-US" sz="1800"/>
        </a:p>
      </dgm:t>
    </dgm:pt>
    <dgm:pt modelId="{80366072-5C53-47A0-AA53-0CC1DF0C99D5}" type="parTrans" cxnId="{F855A6EA-82EB-435D-8586-E9C86E9D610F}">
      <dgm:prSet/>
      <dgm:spPr/>
      <dgm:t>
        <a:bodyPr/>
        <a:lstStyle/>
        <a:p>
          <a:endParaRPr lang="en-US"/>
        </a:p>
      </dgm:t>
    </dgm:pt>
    <dgm:pt modelId="{24E49DDD-61F2-4289-BCA5-5A621E75A1BC}" type="sibTrans" cxnId="{F855A6EA-82EB-435D-8586-E9C86E9D610F}">
      <dgm:prSet/>
      <dgm:spPr/>
      <dgm:t>
        <a:bodyPr/>
        <a:lstStyle/>
        <a:p>
          <a:endParaRPr lang="en-US"/>
        </a:p>
      </dgm:t>
    </dgm:pt>
    <dgm:pt modelId="{891D7D87-B168-4A4D-B940-6748D2321E37}">
      <dgm:prSet phldrT="[Text]"/>
      <dgm:spPr>
        <a:solidFill>
          <a:schemeClr val="bg2">
            <a:lumMod val="50000"/>
          </a:schemeClr>
        </a:solidFill>
      </dgm:spPr>
      <dgm:t>
        <a:bodyPr/>
        <a:lstStyle/>
        <a:p>
          <a:r>
            <a:rPr lang="en-US" smtClean="0"/>
            <a:t>Hồi tiếp dương</a:t>
          </a:r>
          <a:endParaRPr lang="en-US"/>
        </a:p>
      </dgm:t>
    </dgm:pt>
    <dgm:pt modelId="{5A07009E-2CBA-4709-9B83-0B65AE122919}" type="parTrans" cxnId="{EC64A9E7-ED6E-4A9F-9585-9CB65E56FBE6}">
      <dgm:prSet/>
      <dgm:spPr/>
      <dgm:t>
        <a:bodyPr/>
        <a:lstStyle/>
        <a:p>
          <a:endParaRPr lang="en-US"/>
        </a:p>
      </dgm:t>
    </dgm:pt>
    <dgm:pt modelId="{CD0EA570-80A9-4628-91DE-1A8F132AABE0}" type="sibTrans" cxnId="{EC64A9E7-ED6E-4A9F-9585-9CB65E56FBE6}">
      <dgm:prSet/>
      <dgm:spPr/>
      <dgm:t>
        <a:bodyPr/>
        <a:lstStyle/>
        <a:p>
          <a:endParaRPr lang="en-US"/>
        </a:p>
      </dgm:t>
    </dgm:pt>
    <dgm:pt modelId="{E7E4F016-5C0A-4E6C-9AAE-DDE385EF6400}">
      <dgm:prSet phldrT="[Text]"/>
      <dgm:spPr>
        <a:solidFill>
          <a:schemeClr val="bg2">
            <a:lumMod val="50000"/>
          </a:schemeClr>
        </a:solidFill>
      </dgm:spPr>
      <dgm:t>
        <a:bodyPr/>
        <a:lstStyle/>
        <a:p>
          <a:r>
            <a:rPr lang="en-US" smtClean="0"/>
            <a:t>Hồi tiếp âm</a:t>
          </a:r>
          <a:endParaRPr lang="en-US"/>
        </a:p>
      </dgm:t>
    </dgm:pt>
    <dgm:pt modelId="{387393D8-FB90-49F3-B2FE-488C62BC8855}" type="parTrans" cxnId="{DBC8A368-1DB9-4F4F-8FA9-C34C4AA9FDB3}">
      <dgm:prSet/>
      <dgm:spPr/>
      <dgm:t>
        <a:bodyPr/>
        <a:lstStyle/>
        <a:p>
          <a:endParaRPr lang="en-US"/>
        </a:p>
      </dgm:t>
    </dgm:pt>
    <dgm:pt modelId="{42C2E914-01E0-4506-9B5D-57D53B4D2B10}" type="sibTrans" cxnId="{DBC8A368-1DB9-4F4F-8FA9-C34C4AA9FDB3}">
      <dgm:prSet/>
      <dgm:spPr/>
      <dgm:t>
        <a:bodyPr/>
        <a:lstStyle/>
        <a:p>
          <a:endParaRPr lang="en-US"/>
        </a:p>
      </dgm:t>
    </dgm:pt>
    <dgm:pt modelId="{32685AF7-CAC4-4118-973F-301E50136EEB}">
      <dgm:prSet phldrT="[Text]" custT="1"/>
      <dgm:spPr>
        <a:solidFill>
          <a:schemeClr val="bg2">
            <a:lumMod val="50000"/>
          </a:schemeClr>
        </a:solidFill>
      </dgm:spPr>
      <dgm:t>
        <a:bodyPr/>
        <a:lstStyle/>
        <a:p>
          <a:r>
            <a:rPr lang="en-US" sz="1800" smtClean="0"/>
            <a:t>Theo dạng tín hiệu hồi tiếp</a:t>
          </a:r>
          <a:endParaRPr lang="en-US" sz="1800"/>
        </a:p>
      </dgm:t>
    </dgm:pt>
    <dgm:pt modelId="{548BA52E-FAB9-486A-8FC2-F36B3BD70250}" type="parTrans" cxnId="{0B186DBE-61BE-4E69-9BF8-5E6045B376B9}">
      <dgm:prSet/>
      <dgm:spPr/>
      <dgm:t>
        <a:bodyPr/>
        <a:lstStyle/>
        <a:p>
          <a:endParaRPr lang="en-US"/>
        </a:p>
      </dgm:t>
    </dgm:pt>
    <dgm:pt modelId="{F7868401-9456-4BCE-8514-52C4FE1AE2A4}" type="sibTrans" cxnId="{0B186DBE-61BE-4E69-9BF8-5E6045B376B9}">
      <dgm:prSet/>
      <dgm:spPr/>
      <dgm:t>
        <a:bodyPr/>
        <a:lstStyle/>
        <a:p>
          <a:endParaRPr lang="en-US"/>
        </a:p>
      </dgm:t>
    </dgm:pt>
    <dgm:pt modelId="{98FD0649-3C59-413C-AFE8-D1CB0E37F8B5}">
      <dgm:prSet phldrT="[Text]"/>
      <dgm:spPr>
        <a:solidFill>
          <a:schemeClr val="bg2">
            <a:lumMod val="50000"/>
          </a:schemeClr>
        </a:solidFill>
      </dgm:spPr>
      <dgm:t>
        <a:bodyPr/>
        <a:lstStyle/>
        <a:p>
          <a:r>
            <a:rPr lang="en-US" smtClean="0"/>
            <a:t>Ghép nối tiếp</a:t>
          </a:r>
          <a:endParaRPr lang="en-US"/>
        </a:p>
      </dgm:t>
    </dgm:pt>
    <dgm:pt modelId="{3A57757A-A845-43EF-9A5E-3C3795A8CBE5}" type="parTrans" cxnId="{685EDD16-2CDC-44EF-ADAB-2B6F33449772}">
      <dgm:prSet/>
      <dgm:spPr/>
      <dgm:t>
        <a:bodyPr/>
        <a:lstStyle/>
        <a:p>
          <a:endParaRPr lang="en-US"/>
        </a:p>
      </dgm:t>
    </dgm:pt>
    <dgm:pt modelId="{DDF71109-4959-4BF7-BAE4-03755E328238}" type="sibTrans" cxnId="{685EDD16-2CDC-44EF-ADAB-2B6F33449772}">
      <dgm:prSet/>
      <dgm:spPr/>
      <dgm:t>
        <a:bodyPr/>
        <a:lstStyle/>
        <a:p>
          <a:endParaRPr lang="en-US"/>
        </a:p>
      </dgm:t>
    </dgm:pt>
    <dgm:pt modelId="{40F6E883-112F-45E4-9CA0-7D660EB22B4C}">
      <dgm:prSet phldrT="[Text]"/>
      <dgm:spPr>
        <a:solidFill>
          <a:schemeClr val="bg2">
            <a:lumMod val="50000"/>
          </a:schemeClr>
        </a:solidFill>
      </dgm:spPr>
      <dgm:t>
        <a:bodyPr/>
        <a:lstStyle/>
        <a:p>
          <a:r>
            <a:rPr lang="en-US" smtClean="0"/>
            <a:t>Ghép song song</a:t>
          </a:r>
          <a:endParaRPr lang="en-US"/>
        </a:p>
      </dgm:t>
    </dgm:pt>
    <dgm:pt modelId="{48F231C8-834D-4A73-93DC-76A076380FBE}" type="parTrans" cxnId="{5794977D-DB04-4CBB-951F-B660C0E33AB9}">
      <dgm:prSet/>
      <dgm:spPr/>
      <dgm:t>
        <a:bodyPr/>
        <a:lstStyle/>
        <a:p>
          <a:endParaRPr lang="en-US"/>
        </a:p>
      </dgm:t>
    </dgm:pt>
    <dgm:pt modelId="{E0A1046F-61E7-4CE2-95E0-E44EC41CD17A}" type="sibTrans" cxnId="{5794977D-DB04-4CBB-951F-B660C0E33AB9}">
      <dgm:prSet/>
      <dgm:spPr/>
      <dgm:t>
        <a:bodyPr/>
        <a:lstStyle/>
        <a:p>
          <a:endParaRPr lang="en-US"/>
        </a:p>
      </dgm:t>
    </dgm:pt>
    <dgm:pt modelId="{DEB9D036-F70B-4482-A3BA-000F561BFC4C}">
      <dgm:prSet phldrT="[Text]" custT="1"/>
      <dgm:spPr>
        <a:solidFill>
          <a:schemeClr val="bg2">
            <a:lumMod val="50000"/>
          </a:schemeClr>
        </a:solidFill>
      </dgm:spPr>
      <dgm:t>
        <a:bodyPr/>
        <a:lstStyle/>
        <a:p>
          <a:r>
            <a:rPr lang="en-US" sz="1800" smtClean="0"/>
            <a:t>Theo cách ghép</a:t>
          </a:r>
          <a:endParaRPr lang="en-US" sz="1800"/>
        </a:p>
      </dgm:t>
    </dgm:pt>
    <dgm:pt modelId="{93A0144E-0DCD-4473-924C-1677A5CCD83D}" type="parTrans" cxnId="{4509F7AE-990A-46D6-88AC-E3AB459F43CD}">
      <dgm:prSet/>
      <dgm:spPr/>
      <dgm:t>
        <a:bodyPr/>
        <a:lstStyle/>
        <a:p>
          <a:endParaRPr lang="en-US"/>
        </a:p>
      </dgm:t>
    </dgm:pt>
    <dgm:pt modelId="{B66A6F32-1034-4D94-B8D1-C50B575F8349}" type="sibTrans" cxnId="{4509F7AE-990A-46D6-88AC-E3AB459F43CD}">
      <dgm:prSet/>
      <dgm:spPr/>
      <dgm:t>
        <a:bodyPr/>
        <a:lstStyle/>
        <a:p>
          <a:endParaRPr lang="en-US"/>
        </a:p>
      </dgm:t>
    </dgm:pt>
    <dgm:pt modelId="{37394240-7AD5-427B-8D9C-4FE80E34FE8D}">
      <dgm:prSet phldrT="[Text]"/>
      <dgm:spPr>
        <a:solidFill>
          <a:schemeClr val="bg2">
            <a:lumMod val="50000"/>
          </a:schemeClr>
        </a:solidFill>
      </dgm:spPr>
      <dgm:t>
        <a:bodyPr/>
        <a:lstStyle/>
        <a:p>
          <a:r>
            <a:rPr lang="en-US" smtClean="0"/>
            <a:t>Hồi tiếp điện áp</a:t>
          </a:r>
          <a:endParaRPr lang="en-US"/>
        </a:p>
      </dgm:t>
    </dgm:pt>
    <dgm:pt modelId="{8E672287-8E5B-4356-A09C-263C736DB390}" type="parTrans" cxnId="{172BAE06-C92F-46CD-9439-8F3BC2F5FC8D}">
      <dgm:prSet/>
      <dgm:spPr/>
      <dgm:t>
        <a:bodyPr/>
        <a:lstStyle/>
        <a:p>
          <a:endParaRPr lang="en-US"/>
        </a:p>
      </dgm:t>
    </dgm:pt>
    <dgm:pt modelId="{EB774AC4-1891-4D8C-A76C-8CF57C160BF3}" type="sibTrans" cxnId="{172BAE06-C92F-46CD-9439-8F3BC2F5FC8D}">
      <dgm:prSet/>
      <dgm:spPr/>
      <dgm:t>
        <a:bodyPr/>
        <a:lstStyle/>
        <a:p>
          <a:endParaRPr lang="en-US"/>
        </a:p>
      </dgm:t>
    </dgm:pt>
    <dgm:pt modelId="{8E7A2778-95FE-4695-B51F-51F70113D5D8}">
      <dgm:prSet phldrT="[Text]"/>
      <dgm:spPr>
        <a:solidFill>
          <a:schemeClr val="bg2">
            <a:lumMod val="50000"/>
          </a:schemeClr>
        </a:solidFill>
      </dgm:spPr>
      <dgm:t>
        <a:bodyPr/>
        <a:lstStyle/>
        <a:p>
          <a:r>
            <a:rPr lang="en-US" smtClean="0"/>
            <a:t>Hồi tiếp dòng điện</a:t>
          </a:r>
          <a:endParaRPr lang="en-US"/>
        </a:p>
      </dgm:t>
    </dgm:pt>
    <dgm:pt modelId="{2113B493-5FAC-4236-AA7A-028B8465C14F}" type="parTrans" cxnId="{E9FAC2AA-9120-4D2D-BDA1-3F6C49360B28}">
      <dgm:prSet/>
      <dgm:spPr/>
      <dgm:t>
        <a:bodyPr/>
        <a:lstStyle/>
        <a:p>
          <a:endParaRPr lang="en-US"/>
        </a:p>
      </dgm:t>
    </dgm:pt>
    <dgm:pt modelId="{22337AD7-D02F-4F93-9877-443A5CC4C0EF}" type="sibTrans" cxnId="{E9FAC2AA-9120-4D2D-BDA1-3F6C49360B28}">
      <dgm:prSet/>
      <dgm:spPr/>
      <dgm:t>
        <a:bodyPr/>
        <a:lstStyle/>
        <a:p>
          <a:endParaRPr lang="en-US"/>
        </a:p>
      </dgm:t>
    </dgm:pt>
    <dgm:pt modelId="{D2560ECD-14AB-49E4-8927-6C52DCC53C22}" type="pres">
      <dgm:prSet presAssocID="{37FF9A86-8C74-47FA-9AAA-0A11C7778816}" presName="diagram" presStyleCnt="0">
        <dgm:presLayoutVars>
          <dgm:chPref val="1"/>
          <dgm:dir/>
          <dgm:animOne val="branch"/>
          <dgm:animLvl val="lvl"/>
          <dgm:resizeHandles val="exact"/>
        </dgm:presLayoutVars>
      </dgm:prSet>
      <dgm:spPr/>
      <dgm:t>
        <a:bodyPr/>
        <a:lstStyle/>
        <a:p>
          <a:endParaRPr lang="en-US"/>
        </a:p>
      </dgm:t>
    </dgm:pt>
    <dgm:pt modelId="{6129F255-DC5C-4141-A4C0-4C2791B6C746}" type="pres">
      <dgm:prSet presAssocID="{176EBAB9-F827-445E-8997-D67F5BB6443F}" presName="root1" presStyleCnt="0"/>
      <dgm:spPr/>
    </dgm:pt>
    <dgm:pt modelId="{49CEE186-51FC-47ED-A113-270C66575CB9}" type="pres">
      <dgm:prSet presAssocID="{176EBAB9-F827-445E-8997-D67F5BB6443F}" presName="LevelOneTextNode" presStyleLbl="node0" presStyleIdx="0" presStyleCnt="1">
        <dgm:presLayoutVars>
          <dgm:chPref val="3"/>
        </dgm:presLayoutVars>
      </dgm:prSet>
      <dgm:spPr/>
      <dgm:t>
        <a:bodyPr/>
        <a:lstStyle/>
        <a:p>
          <a:endParaRPr lang="en-US"/>
        </a:p>
      </dgm:t>
    </dgm:pt>
    <dgm:pt modelId="{77BEEF4E-0E57-474F-8101-E75B3DA1556B}" type="pres">
      <dgm:prSet presAssocID="{176EBAB9-F827-445E-8997-D67F5BB6443F}" presName="level2hierChild" presStyleCnt="0"/>
      <dgm:spPr/>
    </dgm:pt>
    <dgm:pt modelId="{6314AEAA-2FE6-4EB5-B4BF-827AF3198E34}" type="pres">
      <dgm:prSet presAssocID="{80366072-5C53-47A0-AA53-0CC1DF0C99D5}" presName="conn2-1" presStyleLbl="parChTrans1D2" presStyleIdx="0" presStyleCnt="3"/>
      <dgm:spPr/>
      <dgm:t>
        <a:bodyPr/>
        <a:lstStyle/>
        <a:p>
          <a:endParaRPr lang="en-US"/>
        </a:p>
      </dgm:t>
    </dgm:pt>
    <dgm:pt modelId="{6E11E933-8261-478A-9770-64B00374FA0E}" type="pres">
      <dgm:prSet presAssocID="{80366072-5C53-47A0-AA53-0CC1DF0C99D5}" presName="connTx" presStyleLbl="parChTrans1D2" presStyleIdx="0" presStyleCnt="3"/>
      <dgm:spPr/>
      <dgm:t>
        <a:bodyPr/>
        <a:lstStyle/>
        <a:p>
          <a:endParaRPr lang="en-US"/>
        </a:p>
      </dgm:t>
    </dgm:pt>
    <dgm:pt modelId="{69B931C6-079E-4326-9895-86E206537A87}" type="pres">
      <dgm:prSet presAssocID="{1E45949C-35B9-4D72-A03A-5E877F37F97F}" presName="root2" presStyleCnt="0"/>
      <dgm:spPr/>
    </dgm:pt>
    <dgm:pt modelId="{ACD3BECD-DAE8-4BAC-9DD8-8726FCAD9A0A}" type="pres">
      <dgm:prSet presAssocID="{1E45949C-35B9-4D72-A03A-5E877F37F97F}" presName="LevelTwoTextNode" presStyleLbl="node2" presStyleIdx="0" presStyleCnt="3" custScaleX="135707">
        <dgm:presLayoutVars>
          <dgm:chPref val="3"/>
        </dgm:presLayoutVars>
      </dgm:prSet>
      <dgm:spPr/>
      <dgm:t>
        <a:bodyPr/>
        <a:lstStyle/>
        <a:p>
          <a:endParaRPr lang="en-US"/>
        </a:p>
      </dgm:t>
    </dgm:pt>
    <dgm:pt modelId="{E031591F-B369-4E04-AA00-3E556E2605CD}" type="pres">
      <dgm:prSet presAssocID="{1E45949C-35B9-4D72-A03A-5E877F37F97F}" presName="level3hierChild" presStyleCnt="0"/>
      <dgm:spPr/>
    </dgm:pt>
    <dgm:pt modelId="{6EB47959-8DEC-4899-ACF0-78780E3C642F}" type="pres">
      <dgm:prSet presAssocID="{5A07009E-2CBA-4709-9B83-0B65AE122919}" presName="conn2-1" presStyleLbl="parChTrans1D3" presStyleIdx="0" presStyleCnt="6"/>
      <dgm:spPr/>
      <dgm:t>
        <a:bodyPr/>
        <a:lstStyle/>
        <a:p>
          <a:endParaRPr lang="en-US"/>
        </a:p>
      </dgm:t>
    </dgm:pt>
    <dgm:pt modelId="{DD86F5BC-48C5-457D-BB51-563116F07575}" type="pres">
      <dgm:prSet presAssocID="{5A07009E-2CBA-4709-9B83-0B65AE122919}" presName="connTx" presStyleLbl="parChTrans1D3" presStyleIdx="0" presStyleCnt="6"/>
      <dgm:spPr/>
      <dgm:t>
        <a:bodyPr/>
        <a:lstStyle/>
        <a:p>
          <a:endParaRPr lang="en-US"/>
        </a:p>
      </dgm:t>
    </dgm:pt>
    <dgm:pt modelId="{EF520146-A037-442F-8157-AFB2A60CD449}" type="pres">
      <dgm:prSet presAssocID="{891D7D87-B168-4A4D-B940-6748D2321E37}" presName="root2" presStyleCnt="0"/>
      <dgm:spPr/>
    </dgm:pt>
    <dgm:pt modelId="{521FD5B9-746E-41C6-97F2-BE67FAF98F14}" type="pres">
      <dgm:prSet presAssocID="{891D7D87-B168-4A4D-B940-6748D2321E37}" presName="LevelTwoTextNode" presStyleLbl="node3" presStyleIdx="0" presStyleCnt="6" custScaleX="138617">
        <dgm:presLayoutVars>
          <dgm:chPref val="3"/>
        </dgm:presLayoutVars>
      </dgm:prSet>
      <dgm:spPr/>
      <dgm:t>
        <a:bodyPr/>
        <a:lstStyle/>
        <a:p>
          <a:endParaRPr lang="en-US"/>
        </a:p>
      </dgm:t>
    </dgm:pt>
    <dgm:pt modelId="{57869746-8C27-4EBC-8F88-24D0B2B97754}" type="pres">
      <dgm:prSet presAssocID="{891D7D87-B168-4A4D-B940-6748D2321E37}" presName="level3hierChild" presStyleCnt="0"/>
      <dgm:spPr/>
    </dgm:pt>
    <dgm:pt modelId="{C6848A9B-958B-468E-9132-F76E9A045DB5}" type="pres">
      <dgm:prSet presAssocID="{387393D8-FB90-49F3-B2FE-488C62BC8855}" presName="conn2-1" presStyleLbl="parChTrans1D3" presStyleIdx="1" presStyleCnt="6"/>
      <dgm:spPr/>
      <dgm:t>
        <a:bodyPr/>
        <a:lstStyle/>
        <a:p>
          <a:endParaRPr lang="en-US"/>
        </a:p>
      </dgm:t>
    </dgm:pt>
    <dgm:pt modelId="{0735C019-DADC-42EA-A851-7E59B02CA706}" type="pres">
      <dgm:prSet presAssocID="{387393D8-FB90-49F3-B2FE-488C62BC8855}" presName="connTx" presStyleLbl="parChTrans1D3" presStyleIdx="1" presStyleCnt="6"/>
      <dgm:spPr/>
      <dgm:t>
        <a:bodyPr/>
        <a:lstStyle/>
        <a:p>
          <a:endParaRPr lang="en-US"/>
        </a:p>
      </dgm:t>
    </dgm:pt>
    <dgm:pt modelId="{451191D2-256A-4878-A3B9-45EBD7AAA636}" type="pres">
      <dgm:prSet presAssocID="{E7E4F016-5C0A-4E6C-9AAE-DDE385EF6400}" presName="root2" presStyleCnt="0"/>
      <dgm:spPr/>
    </dgm:pt>
    <dgm:pt modelId="{4C5D212E-BF51-40F0-8169-7D13F5F11F06}" type="pres">
      <dgm:prSet presAssocID="{E7E4F016-5C0A-4E6C-9AAE-DDE385EF6400}" presName="LevelTwoTextNode" presStyleLbl="node3" presStyleIdx="1" presStyleCnt="6" custScaleX="138617">
        <dgm:presLayoutVars>
          <dgm:chPref val="3"/>
        </dgm:presLayoutVars>
      </dgm:prSet>
      <dgm:spPr/>
      <dgm:t>
        <a:bodyPr/>
        <a:lstStyle/>
        <a:p>
          <a:endParaRPr lang="en-US"/>
        </a:p>
      </dgm:t>
    </dgm:pt>
    <dgm:pt modelId="{D87DDA3F-971A-4453-98CA-7F9B7096A54C}" type="pres">
      <dgm:prSet presAssocID="{E7E4F016-5C0A-4E6C-9AAE-DDE385EF6400}" presName="level3hierChild" presStyleCnt="0"/>
      <dgm:spPr/>
    </dgm:pt>
    <dgm:pt modelId="{AEBCC71A-001F-4B66-ADDC-CF3AB31F930B}" type="pres">
      <dgm:prSet presAssocID="{548BA52E-FAB9-486A-8FC2-F36B3BD70250}" presName="conn2-1" presStyleLbl="parChTrans1D2" presStyleIdx="1" presStyleCnt="3"/>
      <dgm:spPr/>
      <dgm:t>
        <a:bodyPr/>
        <a:lstStyle/>
        <a:p>
          <a:endParaRPr lang="en-US"/>
        </a:p>
      </dgm:t>
    </dgm:pt>
    <dgm:pt modelId="{85D7F588-C39F-4EE1-BBEF-6996F6B7726E}" type="pres">
      <dgm:prSet presAssocID="{548BA52E-FAB9-486A-8FC2-F36B3BD70250}" presName="connTx" presStyleLbl="parChTrans1D2" presStyleIdx="1" presStyleCnt="3"/>
      <dgm:spPr/>
      <dgm:t>
        <a:bodyPr/>
        <a:lstStyle/>
        <a:p>
          <a:endParaRPr lang="en-US"/>
        </a:p>
      </dgm:t>
    </dgm:pt>
    <dgm:pt modelId="{CDD56B48-3E9E-41F1-A973-ACF6585BDF83}" type="pres">
      <dgm:prSet presAssocID="{32685AF7-CAC4-4118-973F-301E50136EEB}" presName="root2" presStyleCnt="0"/>
      <dgm:spPr/>
    </dgm:pt>
    <dgm:pt modelId="{BB97A22E-D070-4D85-8823-54F9546F2F7B}" type="pres">
      <dgm:prSet presAssocID="{32685AF7-CAC4-4118-973F-301E50136EEB}" presName="LevelTwoTextNode" presStyleLbl="node2" presStyleIdx="1" presStyleCnt="3" custScaleX="135707">
        <dgm:presLayoutVars>
          <dgm:chPref val="3"/>
        </dgm:presLayoutVars>
      </dgm:prSet>
      <dgm:spPr/>
      <dgm:t>
        <a:bodyPr/>
        <a:lstStyle/>
        <a:p>
          <a:endParaRPr lang="en-US"/>
        </a:p>
      </dgm:t>
    </dgm:pt>
    <dgm:pt modelId="{19D435A0-931C-4198-9D96-34D4FE228D54}" type="pres">
      <dgm:prSet presAssocID="{32685AF7-CAC4-4118-973F-301E50136EEB}" presName="level3hierChild" presStyleCnt="0"/>
      <dgm:spPr/>
    </dgm:pt>
    <dgm:pt modelId="{E0BA27B1-8545-487E-98A8-058912355A56}" type="pres">
      <dgm:prSet presAssocID="{8E672287-8E5B-4356-A09C-263C736DB390}" presName="conn2-1" presStyleLbl="parChTrans1D3" presStyleIdx="2" presStyleCnt="6"/>
      <dgm:spPr/>
      <dgm:t>
        <a:bodyPr/>
        <a:lstStyle/>
        <a:p>
          <a:endParaRPr lang="en-US"/>
        </a:p>
      </dgm:t>
    </dgm:pt>
    <dgm:pt modelId="{4DCEC47A-7AA2-4CF0-AC9C-03DDE38E417C}" type="pres">
      <dgm:prSet presAssocID="{8E672287-8E5B-4356-A09C-263C736DB390}" presName="connTx" presStyleLbl="parChTrans1D3" presStyleIdx="2" presStyleCnt="6"/>
      <dgm:spPr/>
      <dgm:t>
        <a:bodyPr/>
        <a:lstStyle/>
        <a:p>
          <a:endParaRPr lang="en-US"/>
        </a:p>
      </dgm:t>
    </dgm:pt>
    <dgm:pt modelId="{26EE4D15-8429-434F-9E23-7303039B51D7}" type="pres">
      <dgm:prSet presAssocID="{37394240-7AD5-427B-8D9C-4FE80E34FE8D}" presName="root2" presStyleCnt="0"/>
      <dgm:spPr/>
    </dgm:pt>
    <dgm:pt modelId="{34B40CED-0FA9-4196-86B2-882A4D03D2E1}" type="pres">
      <dgm:prSet presAssocID="{37394240-7AD5-427B-8D9C-4FE80E34FE8D}" presName="LevelTwoTextNode" presStyleLbl="node3" presStyleIdx="2" presStyleCnt="6" custScaleX="141832">
        <dgm:presLayoutVars>
          <dgm:chPref val="3"/>
        </dgm:presLayoutVars>
      </dgm:prSet>
      <dgm:spPr/>
      <dgm:t>
        <a:bodyPr/>
        <a:lstStyle/>
        <a:p>
          <a:endParaRPr lang="en-US"/>
        </a:p>
      </dgm:t>
    </dgm:pt>
    <dgm:pt modelId="{2F98F405-A345-40A8-A04E-0EBEFE695EC4}" type="pres">
      <dgm:prSet presAssocID="{37394240-7AD5-427B-8D9C-4FE80E34FE8D}" presName="level3hierChild" presStyleCnt="0"/>
      <dgm:spPr/>
    </dgm:pt>
    <dgm:pt modelId="{9EAFC49D-8219-4113-BEFE-802D3EEA8F1A}" type="pres">
      <dgm:prSet presAssocID="{2113B493-5FAC-4236-AA7A-028B8465C14F}" presName="conn2-1" presStyleLbl="parChTrans1D3" presStyleIdx="3" presStyleCnt="6"/>
      <dgm:spPr/>
      <dgm:t>
        <a:bodyPr/>
        <a:lstStyle/>
        <a:p>
          <a:endParaRPr lang="en-US"/>
        </a:p>
      </dgm:t>
    </dgm:pt>
    <dgm:pt modelId="{E8129D68-0E77-4E9D-A888-A51B864C28B9}" type="pres">
      <dgm:prSet presAssocID="{2113B493-5FAC-4236-AA7A-028B8465C14F}" presName="connTx" presStyleLbl="parChTrans1D3" presStyleIdx="3" presStyleCnt="6"/>
      <dgm:spPr/>
      <dgm:t>
        <a:bodyPr/>
        <a:lstStyle/>
        <a:p>
          <a:endParaRPr lang="en-US"/>
        </a:p>
      </dgm:t>
    </dgm:pt>
    <dgm:pt modelId="{B78D8B60-A740-42F6-8E64-E3E9815FF192}" type="pres">
      <dgm:prSet presAssocID="{8E7A2778-95FE-4695-B51F-51F70113D5D8}" presName="root2" presStyleCnt="0"/>
      <dgm:spPr/>
    </dgm:pt>
    <dgm:pt modelId="{D61271A4-F8B0-4026-B4A1-9D384E531527}" type="pres">
      <dgm:prSet presAssocID="{8E7A2778-95FE-4695-B51F-51F70113D5D8}" presName="LevelTwoTextNode" presStyleLbl="node3" presStyleIdx="3" presStyleCnt="6" custScaleX="138617">
        <dgm:presLayoutVars>
          <dgm:chPref val="3"/>
        </dgm:presLayoutVars>
      </dgm:prSet>
      <dgm:spPr/>
      <dgm:t>
        <a:bodyPr/>
        <a:lstStyle/>
        <a:p>
          <a:endParaRPr lang="en-US"/>
        </a:p>
      </dgm:t>
    </dgm:pt>
    <dgm:pt modelId="{59D949A1-CD0F-4BF5-BB47-6CB0AAF77AE8}" type="pres">
      <dgm:prSet presAssocID="{8E7A2778-95FE-4695-B51F-51F70113D5D8}" presName="level3hierChild" presStyleCnt="0"/>
      <dgm:spPr/>
    </dgm:pt>
    <dgm:pt modelId="{A178C80D-3B15-4463-AAF2-1ACFFD5734B7}" type="pres">
      <dgm:prSet presAssocID="{93A0144E-0DCD-4473-924C-1677A5CCD83D}" presName="conn2-1" presStyleLbl="parChTrans1D2" presStyleIdx="2" presStyleCnt="3"/>
      <dgm:spPr/>
      <dgm:t>
        <a:bodyPr/>
        <a:lstStyle/>
        <a:p>
          <a:endParaRPr lang="en-US"/>
        </a:p>
      </dgm:t>
    </dgm:pt>
    <dgm:pt modelId="{4B042297-A232-4ACC-BBE4-38B999DFC812}" type="pres">
      <dgm:prSet presAssocID="{93A0144E-0DCD-4473-924C-1677A5CCD83D}" presName="connTx" presStyleLbl="parChTrans1D2" presStyleIdx="2" presStyleCnt="3"/>
      <dgm:spPr/>
      <dgm:t>
        <a:bodyPr/>
        <a:lstStyle/>
        <a:p>
          <a:endParaRPr lang="en-US"/>
        </a:p>
      </dgm:t>
    </dgm:pt>
    <dgm:pt modelId="{34ACF5A0-8637-4BF4-AE4A-5A076C6B029D}" type="pres">
      <dgm:prSet presAssocID="{DEB9D036-F70B-4482-A3BA-000F561BFC4C}" presName="root2" presStyleCnt="0"/>
      <dgm:spPr/>
    </dgm:pt>
    <dgm:pt modelId="{3D4FA451-A30E-4817-A52B-349EC0EAFA96}" type="pres">
      <dgm:prSet presAssocID="{DEB9D036-F70B-4482-A3BA-000F561BFC4C}" presName="LevelTwoTextNode" presStyleLbl="node2" presStyleIdx="2" presStyleCnt="3" custScaleX="135707">
        <dgm:presLayoutVars>
          <dgm:chPref val="3"/>
        </dgm:presLayoutVars>
      </dgm:prSet>
      <dgm:spPr/>
      <dgm:t>
        <a:bodyPr/>
        <a:lstStyle/>
        <a:p>
          <a:endParaRPr lang="en-US"/>
        </a:p>
      </dgm:t>
    </dgm:pt>
    <dgm:pt modelId="{7B8C2E79-A7BB-4F06-A845-5D1B8509CD98}" type="pres">
      <dgm:prSet presAssocID="{DEB9D036-F70B-4482-A3BA-000F561BFC4C}" presName="level3hierChild" presStyleCnt="0"/>
      <dgm:spPr/>
    </dgm:pt>
    <dgm:pt modelId="{59702EC1-A6FA-4C7F-808B-C06F26178125}" type="pres">
      <dgm:prSet presAssocID="{3A57757A-A845-43EF-9A5E-3C3795A8CBE5}" presName="conn2-1" presStyleLbl="parChTrans1D3" presStyleIdx="4" presStyleCnt="6"/>
      <dgm:spPr/>
      <dgm:t>
        <a:bodyPr/>
        <a:lstStyle/>
        <a:p>
          <a:endParaRPr lang="en-US"/>
        </a:p>
      </dgm:t>
    </dgm:pt>
    <dgm:pt modelId="{4FB67213-660E-40E2-A4C5-17201C3B4D69}" type="pres">
      <dgm:prSet presAssocID="{3A57757A-A845-43EF-9A5E-3C3795A8CBE5}" presName="connTx" presStyleLbl="parChTrans1D3" presStyleIdx="4" presStyleCnt="6"/>
      <dgm:spPr/>
      <dgm:t>
        <a:bodyPr/>
        <a:lstStyle/>
        <a:p>
          <a:endParaRPr lang="en-US"/>
        </a:p>
      </dgm:t>
    </dgm:pt>
    <dgm:pt modelId="{063440C1-934F-4354-848B-4B638E2C80B1}" type="pres">
      <dgm:prSet presAssocID="{98FD0649-3C59-413C-AFE8-D1CB0E37F8B5}" presName="root2" presStyleCnt="0"/>
      <dgm:spPr/>
    </dgm:pt>
    <dgm:pt modelId="{38477D5B-60BC-4D46-B28A-DCB9AE08423D}" type="pres">
      <dgm:prSet presAssocID="{98FD0649-3C59-413C-AFE8-D1CB0E37F8B5}" presName="LevelTwoTextNode" presStyleLbl="node3" presStyleIdx="4" presStyleCnt="6" custScaleX="136461">
        <dgm:presLayoutVars>
          <dgm:chPref val="3"/>
        </dgm:presLayoutVars>
      </dgm:prSet>
      <dgm:spPr/>
      <dgm:t>
        <a:bodyPr/>
        <a:lstStyle/>
        <a:p>
          <a:endParaRPr lang="en-US"/>
        </a:p>
      </dgm:t>
    </dgm:pt>
    <dgm:pt modelId="{73EC32CF-FDCD-4BA0-9D14-E8576A3712A6}" type="pres">
      <dgm:prSet presAssocID="{98FD0649-3C59-413C-AFE8-D1CB0E37F8B5}" presName="level3hierChild" presStyleCnt="0"/>
      <dgm:spPr/>
    </dgm:pt>
    <dgm:pt modelId="{07A07966-C936-445F-A31D-A269341A3531}" type="pres">
      <dgm:prSet presAssocID="{48F231C8-834D-4A73-93DC-76A076380FBE}" presName="conn2-1" presStyleLbl="parChTrans1D3" presStyleIdx="5" presStyleCnt="6"/>
      <dgm:spPr/>
      <dgm:t>
        <a:bodyPr/>
        <a:lstStyle/>
        <a:p>
          <a:endParaRPr lang="en-US"/>
        </a:p>
      </dgm:t>
    </dgm:pt>
    <dgm:pt modelId="{7DE11BA7-3161-4BA4-95CB-16C53BC01548}" type="pres">
      <dgm:prSet presAssocID="{48F231C8-834D-4A73-93DC-76A076380FBE}" presName="connTx" presStyleLbl="parChTrans1D3" presStyleIdx="5" presStyleCnt="6"/>
      <dgm:spPr/>
      <dgm:t>
        <a:bodyPr/>
        <a:lstStyle/>
        <a:p>
          <a:endParaRPr lang="en-US"/>
        </a:p>
      </dgm:t>
    </dgm:pt>
    <dgm:pt modelId="{9E9BD57E-744D-4012-9767-A1183216BCA8}" type="pres">
      <dgm:prSet presAssocID="{40F6E883-112F-45E4-9CA0-7D660EB22B4C}" presName="root2" presStyleCnt="0"/>
      <dgm:spPr/>
    </dgm:pt>
    <dgm:pt modelId="{BD139088-FBC6-40B7-848F-0D637F353144}" type="pres">
      <dgm:prSet presAssocID="{40F6E883-112F-45E4-9CA0-7D660EB22B4C}" presName="LevelTwoTextNode" presStyleLbl="node3" presStyleIdx="5" presStyleCnt="6" custScaleX="136461">
        <dgm:presLayoutVars>
          <dgm:chPref val="3"/>
        </dgm:presLayoutVars>
      </dgm:prSet>
      <dgm:spPr/>
      <dgm:t>
        <a:bodyPr/>
        <a:lstStyle/>
        <a:p>
          <a:endParaRPr lang="en-US"/>
        </a:p>
      </dgm:t>
    </dgm:pt>
    <dgm:pt modelId="{566D05CC-6BF6-4C97-B991-AEA555481C5F}" type="pres">
      <dgm:prSet presAssocID="{40F6E883-112F-45E4-9CA0-7D660EB22B4C}" presName="level3hierChild" presStyleCnt="0"/>
      <dgm:spPr/>
    </dgm:pt>
  </dgm:ptLst>
  <dgm:cxnLst>
    <dgm:cxn modelId="{A302AC34-387D-4BC7-B530-FE88BFA43751}" type="presOf" srcId="{3A57757A-A845-43EF-9A5E-3C3795A8CBE5}" destId="{4FB67213-660E-40E2-A4C5-17201C3B4D69}" srcOrd="1" destOrd="0" presId="urn:microsoft.com/office/officeart/2005/8/layout/hierarchy2"/>
    <dgm:cxn modelId="{E9FAC2AA-9120-4D2D-BDA1-3F6C49360B28}" srcId="{32685AF7-CAC4-4118-973F-301E50136EEB}" destId="{8E7A2778-95FE-4695-B51F-51F70113D5D8}" srcOrd="1" destOrd="0" parTransId="{2113B493-5FAC-4236-AA7A-028B8465C14F}" sibTransId="{22337AD7-D02F-4F93-9877-443A5CC4C0EF}"/>
    <dgm:cxn modelId="{8425AA76-421D-4F45-AF03-D1F4CFD3384B}" type="presOf" srcId="{93A0144E-0DCD-4473-924C-1677A5CCD83D}" destId="{4B042297-A232-4ACC-BBE4-38B999DFC812}" srcOrd="1" destOrd="0" presId="urn:microsoft.com/office/officeart/2005/8/layout/hierarchy2"/>
    <dgm:cxn modelId="{53A6A10A-0CDE-4C94-BD7F-F1D2B8921E4D}" type="presOf" srcId="{E7E4F016-5C0A-4E6C-9AAE-DDE385EF6400}" destId="{4C5D212E-BF51-40F0-8169-7D13F5F11F06}" srcOrd="0" destOrd="0" presId="urn:microsoft.com/office/officeart/2005/8/layout/hierarchy2"/>
    <dgm:cxn modelId="{45BCA971-9DB3-41A9-B426-6E54FFCBD3A6}" type="presOf" srcId="{32685AF7-CAC4-4118-973F-301E50136EEB}" destId="{BB97A22E-D070-4D85-8823-54F9546F2F7B}" srcOrd="0" destOrd="0" presId="urn:microsoft.com/office/officeart/2005/8/layout/hierarchy2"/>
    <dgm:cxn modelId="{5794977D-DB04-4CBB-951F-B660C0E33AB9}" srcId="{DEB9D036-F70B-4482-A3BA-000F561BFC4C}" destId="{40F6E883-112F-45E4-9CA0-7D660EB22B4C}" srcOrd="1" destOrd="0" parTransId="{48F231C8-834D-4A73-93DC-76A076380FBE}" sibTransId="{E0A1046F-61E7-4CE2-95E0-E44EC41CD17A}"/>
    <dgm:cxn modelId="{EC64A9E7-ED6E-4A9F-9585-9CB65E56FBE6}" srcId="{1E45949C-35B9-4D72-A03A-5E877F37F97F}" destId="{891D7D87-B168-4A4D-B940-6748D2321E37}" srcOrd="0" destOrd="0" parTransId="{5A07009E-2CBA-4709-9B83-0B65AE122919}" sibTransId="{CD0EA570-80A9-4628-91DE-1A8F132AABE0}"/>
    <dgm:cxn modelId="{12CA2DCE-7CFD-462A-9F2B-E10DC106466A}" type="presOf" srcId="{DEB9D036-F70B-4482-A3BA-000F561BFC4C}" destId="{3D4FA451-A30E-4817-A52B-349EC0EAFA96}" srcOrd="0" destOrd="0" presId="urn:microsoft.com/office/officeart/2005/8/layout/hierarchy2"/>
    <dgm:cxn modelId="{DBC8A368-1DB9-4F4F-8FA9-C34C4AA9FDB3}" srcId="{1E45949C-35B9-4D72-A03A-5E877F37F97F}" destId="{E7E4F016-5C0A-4E6C-9AAE-DDE385EF6400}" srcOrd="1" destOrd="0" parTransId="{387393D8-FB90-49F3-B2FE-488C62BC8855}" sibTransId="{42C2E914-01E0-4506-9B5D-57D53B4D2B10}"/>
    <dgm:cxn modelId="{4C4AAAF3-833F-4CCC-9C50-0AD299B37385}" type="presOf" srcId="{2113B493-5FAC-4236-AA7A-028B8465C14F}" destId="{E8129D68-0E77-4E9D-A888-A51B864C28B9}" srcOrd="1" destOrd="0" presId="urn:microsoft.com/office/officeart/2005/8/layout/hierarchy2"/>
    <dgm:cxn modelId="{5F92F0D6-9EBE-4010-9A39-BBC149E65FD7}" type="presOf" srcId="{40F6E883-112F-45E4-9CA0-7D660EB22B4C}" destId="{BD139088-FBC6-40B7-848F-0D637F353144}" srcOrd="0" destOrd="0" presId="urn:microsoft.com/office/officeart/2005/8/layout/hierarchy2"/>
    <dgm:cxn modelId="{59310E25-67DA-41B7-B706-FA58A82BF539}" type="presOf" srcId="{548BA52E-FAB9-486A-8FC2-F36B3BD70250}" destId="{85D7F588-C39F-4EE1-BBEF-6996F6B7726E}" srcOrd="1" destOrd="0" presId="urn:microsoft.com/office/officeart/2005/8/layout/hierarchy2"/>
    <dgm:cxn modelId="{4E6B5197-EE1E-47BC-98FF-920D5D50E56E}" type="presOf" srcId="{37394240-7AD5-427B-8D9C-4FE80E34FE8D}" destId="{34B40CED-0FA9-4196-86B2-882A4D03D2E1}" srcOrd="0" destOrd="0" presId="urn:microsoft.com/office/officeart/2005/8/layout/hierarchy2"/>
    <dgm:cxn modelId="{4CAB8FC0-F06E-4D51-83D4-A46948B9AADE}" type="presOf" srcId="{891D7D87-B168-4A4D-B940-6748D2321E37}" destId="{521FD5B9-746E-41C6-97F2-BE67FAF98F14}" srcOrd="0" destOrd="0" presId="urn:microsoft.com/office/officeart/2005/8/layout/hierarchy2"/>
    <dgm:cxn modelId="{64197A11-AE68-4F5A-9E4A-0C058FC357D9}" type="presOf" srcId="{387393D8-FB90-49F3-B2FE-488C62BC8855}" destId="{0735C019-DADC-42EA-A851-7E59B02CA706}" srcOrd="1" destOrd="0" presId="urn:microsoft.com/office/officeart/2005/8/layout/hierarchy2"/>
    <dgm:cxn modelId="{4509F7AE-990A-46D6-88AC-E3AB459F43CD}" srcId="{176EBAB9-F827-445E-8997-D67F5BB6443F}" destId="{DEB9D036-F70B-4482-A3BA-000F561BFC4C}" srcOrd="2" destOrd="0" parTransId="{93A0144E-0DCD-4473-924C-1677A5CCD83D}" sibTransId="{B66A6F32-1034-4D94-B8D1-C50B575F8349}"/>
    <dgm:cxn modelId="{30A76983-3667-4CFF-B458-BBE6C622A340}" type="presOf" srcId="{37FF9A86-8C74-47FA-9AAA-0A11C7778816}" destId="{D2560ECD-14AB-49E4-8927-6C52DCC53C22}" srcOrd="0" destOrd="0" presId="urn:microsoft.com/office/officeart/2005/8/layout/hierarchy2"/>
    <dgm:cxn modelId="{CD384912-3F13-473B-A964-45CF7D74AD4A}" type="presOf" srcId="{48F231C8-834D-4A73-93DC-76A076380FBE}" destId="{7DE11BA7-3161-4BA4-95CB-16C53BC01548}" srcOrd="1" destOrd="0" presId="urn:microsoft.com/office/officeart/2005/8/layout/hierarchy2"/>
    <dgm:cxn modelId="{8FA20B36-D336-4B06-AF28-826DC6746A7B}" type="presOf" srcId="{8E672287-8E5B-4356-A09C-263C736DB390}" destId="{E0BA27B1-8545-487E-98A8-058912355A56}" srcOrd="0" destOrd="0" presId="urn:microsoft.com/office/officeart/2005/8/layout/hierarchy2"/>
    <dgm:cxn modelId="{9D28F228-7C4F-498E-B987-B2B1DE98401F}" type="presOf" srcId="{548BA52E-FAB9-486A-8FC2-F36B3BD70250}" destId="{AEBCC71A-001F-4B66-ADDC-CF3AB31F930B}" srcOrd="0" destOrd="0" presId="urn:microsoft.com/office/officeart/2005/8/layout/hierarchy2"/>
    <dgm:cxn modelId="{685EDD16-2CDC-44EF-ADAB-2B6F33449772}" srcId="{DEB9D036-F70B-4482-A3BA-000F561BFC4C}" destId="{98FD0649-3C59-413C-AFE8-D1CB0E37F8B5}" srcOrd="0" destOrd="0" parTransId="{3A57757A-A845-43EF-9A5E-3C3795A8CBE5}" sibTransId="{DDF71109-4959-4BF7-BAE4-03755E328238}"/>
    <dgm:cxn modelId="{15B0899C-7CA7-47D2-86CB-F4EACFC96340}" type="presOf" srcId="{387393D8-FB90-49F3-B2FE-488C62BC8855}" destId="{C6848A9B-958B-468E-9132-F76E9A045DB5}" srcOrd="0" destOrd="0" presId="urn:microsoft.com/office/officeart/2005/8/layout/hierarchy2"/>
    <dgm:cxn modelId="{600D25E2-DEEE-4E6B-9421-85A16022C135}" type="presOf" srcId="{93A0144E-0DCD-4473-924C-1677A5CCD83D}" destId="{A178C80D-3B15-4463-AAF2-1ACFFD5734B7}" srcOrd="0" destOrd="0" presId="urn:microsoft.com/office/officeart/2005/8/layout/hierarchy2"/>
    <dgm:cxn modelId="{C0CB182B-C94D-43CE-B851-E07E980BFA51}" type="presOf" srcId="{176EBAB9-F827-445E-8997-D67F5BB6443F}" destId="{49CEE186-51FC-47ED-A113-270C66575CB9}" srcOrd="0" destOrd="0" presId="urn:microsoft.com/office/officeart/2005/8/layout/hierarchy2"/>
    <dgm:cxn modelId="{33990C96-AC18-4A30-9EC9-95D92D36064C}" type="presOf" srcId="{5A07009E-2CBA-4709-9B83-0B65AE122919}" destId="{6EB47959-8DEC-4899-ACF0-78780E3C642F}" srcOrd="0" destOrd="0" presId="urn:microsoft.com/office/officeart/2005/8/layout/hierarchy2"/>
    <dgm:cxn modelId="{C1148368-8043-43D1-B643-0E3A294F379F}" type="presOf" srcId="{1E45949C-35B9-4D72-A03A-5E877F37F97F}" destId="{ACD3BECD-DAE8-4BAC-9DD8-8726FCAD9A0A}" srcOrd="0" destOrd="0" presId="urn:microsoft.com/office/officeart/2005/8/layout/hierarchy2"/>
    <dgm:cxn modelId="{BF7BA822-BE5D-4731-B0C8-B4760F48BAA7}" type="presOf" srcId="{3A57757A-A845-43EF-9A5E-3C3795A8CBE5}" destId="{59702EC1-A6FA-4C7F-808B-C06F26178125}" srcOrd="0" destOrd="0" presId="urn:microsoft.com/office/officeart/2005/8/layout/hierarchy2"/>
    <dgm:cxn modelId="{F855A6EA-82EB-435D-8586-E9C86E9D610F}" srcId="{176EBAB9-F827-445E-8997-D67F5BB6443F}" destId="{1E45949C-35B9-4D72-A03A-5E877F37F97F}" srcOrd="0" destOrd="0" parTransId="{80366072-5C53-47A0-AA53-0CC1DF0C99D5}" sibTransId="{24E49DDD-61F2-4289-BCA5-5A621E75A1BC}"/>
    <dgm:cxn modelId="{68FD7066-65F2-4E64-85EF-945AA2481F78}" type="presOf" srcId="{98FD0649-3C59-413C-AFE8-D1CB0E37F8B5}" destId="{38477D5B-60BC-4D46-B28A-DCB9AE08423D}" srcOrd="0" destOrd="0" presId="urn:microsoft.com/office/officeart/2005/8/layout/hierarchy2"/>
    <dgm:cxn modelId="{E636AFE4-70B8-44A9-979C-9578FD81F235}" type="presOf" srcId="{8E7A2778-95FE-4695-B51F-51F70113D5D8}" destId="{D61271A4-F8B0-4026-B4A1-9D384E531527}" srcOrd="0" destOrd="0" presId="urn:microsoft.com/office/officeart/2005/8/layout/hierarchy2"/>
    <dgm:cxn modelId="{172BAE06-C92F-46CD-9439-8F3BC2F5FC8D}" srcId="{32685AF7-CAC4-4118-973F-301E50136EEB}" destId="{37394240-7AD5-427B-8D9C-4FE80E34FE8D}" srcOrd="0" destOrd="0" parTransId="{8E672287-8E5B-4356-A09C-263C736DB390}" sibTransId="{EB774AC4-1891-4D8C-A76C-8CF57C160BF3}"/>
    <dgm:cxn modelId="{E60BDAEF-FB0A-4C9D-9836-8E49F8345AB0}" type="presOf" srcId="{8E672287-8E5B-4356-A09C-263C736DB390}" destId="{4DCEC47A-7AA2-4CF0-AC9C-03DDE38E417C}" srcOrd="1" destOrd="0" presId="urn:microsoft.com/office/officeart/2005/8/layout/hierarchy2"/>
    <dgm:cxn modelId="{0B186DBE-61BE-4E69-9BF8-5E6045B376B9}" srcId="{176EBAB9-F827-445E-8997-D67F5BB6443F}" destId="{32685AF7-CAC4-4118-973F-301E50136EEB}" srcOrd="1" destOrd="0" parTransId="{548BA52E-FAB9-486A-8FC2-F36B3BD70250}" sibTransId="{F7868401-9456-4BCE-8514-52C4FE1AE2A4}"/>
    <dgm:cxn modelId="{519A888A-3E4E-4CA1-A087-F14F17D8CAF8}" srcId="{37FF9A86-8C74-47FA-9AAA-0A11C7778816}" destId="{176EBAB9-F827-445E-8997-D67F5BB6443F}" srcOrd="0" destOrd="0" parTransId="{BCC006A1-B5D8-45F4-9D87-2E5359B78645}" sibTransId="{5EF0056A-39DF-4D38-9728-3D8AF906162D}"/>
    <dgm:cxn modelId="{CFBE3541-38CB-4A1C-891F-67AF3DCC7EFD}" type="presOf" srcId="{5A07009E-2CBA-4709-9B83-0B65AE122919}" destId="{DD86F5BC-48C5-457D-BB51-563116F07575}" srcOrd="1" destOrd="0" presId="urn:microsoft.com/office/officeart/2005/8/layout/hierarchy2"/>
    <dgm:cxn modelId="{D252B6F0-7825-4BD2-8CCF-C5D799A2691F}" type="presOf" srcId="{80366072-5C53-47A0-AA53-0CC1DF0C99D5}" destId="{6E11E933-8261-478A-9770-64B00374FA0E}" srcOrd="1" destOrd="0" presId="urn:microsoft.com/office/officeart/2005/8/layout/hierarchy2"/>
    <dgm:cxn modelId="{83539B5B-6DA0-4275-825C-511A74EDF8FA}" type="presOf" srcId="{2113B493-5FAC-4236-AA7A-028B8465C14F}" destId="{9EAFC49D-8219-4113-BEFE-802D3EEA8F1A}" srcOrd="0" destOrd="0" presId="urn:microsoft.com/office/officeart/2005/8/layout/hierarchy2"/>
    <dgm:cxn modelId="{7F8AF1D8-ED2A-4401-B0A5-3C83A107CEE5}" type="presOf" srcId="{48F231C8-834D-4A73-93DC-76A076380FBE}" destId="{07A07966-C936-445F-A31D-A269341A3531}" srcOrd="0" destOrd="0" presId="urn:microsoft.com/office/officeart/2005/8/layout/hierarchy2"/>
    <dgm:cxn modelId="{733C4312-2C20-424B-B500-01E8184E3728}" type="presOf" srcId="{80366072-5C53-47A0-AA53-0CC1DF0C99D5}" destId="{6314AEAA-2FE6-4EB5-B4BF-827AF3198E34}" srcOrd="0" destOrd="0" presId="urn:microsoft.com/office/officeart/2005/8/layout/hierarchy2"/>
    <dgm:cxn modelId="{A420CDDB-DD63-4D06-A014-A0BA906BA060}" type="presParOf" srcId="{D2560ECD-14AB-49E4-8927-6C52DCC53C22}" destId="{6129F255-DC5C-4141-A4C0-4C2791B6C746}" srcOrd="0" destOrd="0" presId="urn:microsoft.com/office/officeart/2005/8/layout/hierarchy2"/>
    <dgm:cxn modelId="{D11911C0-2242-4B94-BDA7-AF4FE06060AD}" type="presParOf" srcId="{6129F255-DC5C-4141-A4C0-4C2791B6C746}" destId="{49CEE186-51FC-47ED-A113-270C66575CB9}" srcOrd="0" destOrd="0" presId="urn:microsoft.com/office/officeart/2005/8/layout/hierarchy2"/>
    <dgm:cxn modelId="{2B350B87-CF7B-4725-B02C-90E9D1E522EC}" type="presParOf" srcId="{6129F255-DC5C-4141-A4C0-4C2791B6C746}" destId="{77BEEF4E-0E57-474F-8101-E75B3DA1556B}" srcOrd="1" destOrd="0" presId="urn:microsoft.com/office/officeart/2005/8/layout/hierarchy2"/>
    <dgm:cxn modelId="{18AE52C7-E29B-4DBD-9144-6F9842A27254}" type="presParOf" srcId="{77BEEF4E-0E57-474F-8101-E75B3DA1556B}" destId="{6314AEAA-2FE6-4EB5-B4BF-827AF3198E34}" srcOrd="0" destOrd="0" presId="urn:microsoft.com/office/officeart/2005/8/layout/hierarchy2"/>
    <dgm:cxn modelId="{F9396CEB-2BF6-49BA-9E37-713EA7CE03F0}" type="presParOf" srcId="{6314AEAA-2FE6-4EB5-B4BF-827AF3198E34}" destId="{6E11E933-8261-478A-9770-64B00374FA0E}" srcOrd="0" destOrd="0" presId="urn:microsoft.com/office/officeart/2005/8/layout/hierarchy2"/>
    <dgm:cxn modelId="{538FDDDD-6787-432D-B025-8E90C2F9056A}" type="presParOf" srcId="{77BEEF4E-0E57-474F-8101-E75B3DA1556B}" destId="{69B931C6-079E-4326-9895-86E206537A87}" srcOrd="1" destOrd="0" presId="urn:microsoft.com/office/officeart/2005/8/layout/hierarchy2"/>
    <dgm:cxn modelId="{F5A1E76F-EA33-4425-B973-A4D3414600D8}" type="presParOf" srcId="{69B931C6-079E-4326-9895-86E206537A87}" destId="{ACD3BECD-DAE8-4BAC-9DD8-8726FCAD9A0A}" srcOrd="0" destOrd="0" presId="urn:microsoft.com/office/officeart/2005/8/layout/hierarchy2"/>
    <dgm:cxn modelId="{1763F59C-D46F-4725-806F-FF59D2DE4A62}" type="presParOf" srcId="{69B931C6-079E-4326-9895-86E206537A87}" destId="{E031591F-B369-4E04-AA00-3E556E2605CD}" srcOrd="1" destOrd="0" presId="urn:microsoft.com/office/officeart/2005/8/layout/hierarchy2"/>
    <dgm:cxn modelId="{C231A206-1896-4F6D-B6EF-8584AF12D4EA}" type="presParOf" srcId="{E031591F-B369-4E04-AA00-3E556E2605CD}" destId="{6EB47959-8DEC-4899-ACF0-78780E3C642F}" srcOrd="0" destOrd="0" presId="urn:microsoft.com/office/officeart/2005/8/layout/hierarchy2"/>
    <dgm:cxn modelId="{F8AA19BA-6DD6-4975-8F82-549DB4DAAD3A}" type="presParOf" srcId="{6EB47959-8DEC-4899-ACF0-78780E3C642F}" destId="{DD86F5BC-48C5-457D-BB51-563116F07575}" srcOrd="0" destOrd="0" presId="urn:microsoft.com/office/officeart/2005/8/layout/hierarchy2"/>
    <dgm:cxn modelId="{F2737431-3A03-4B89-993D-BC90E64372D8}" type="presParOf" srcId="{E031591F-B369-4E04-AA00-3E556E2605CD}" destId="{EF520146-A037-442F-8157-AFB2A60CD449}" srcOrd="1" destOrd="0" presId="urn:microsoft.com/office/officeart/2005/8/layout/hierarchy2"/>
    <dgm:cxn modelId="{80578D59-DF0E-4514-BDFC-3EE6E4DE92DB}" type="presParOf" srcId="{EF520146-A037-442F-8157-AFB2A60CD449}" destId="{521FD5B9-746E-41C6-97F2-BE67FAF98F14}" srcOrd="0" destOrd="0" presId="urn:microsoft.com/office/officeart/2005/8/layout/hierarchy2"/>
    <dgm:cxn modelId="{4F134BED-0A99-4C60-A187-273FD50FF4A4}" type="presParOf" srcId="{EF520146-A037-442F-8157-AFB2A60CD449}" destId="{57869746-8C27-4EBC-8F88-24D0B2B97754}" srcOrd="1" destOrd="0" presId="urn:microsoft.com/office/officeart/2005/8/layout/hierarchy2"/>
    <dgm:cxn modelId="{8167BDDB-0AF5-4EDB-92B6-CF346B820EA6}" type="presParOf" srcId="{E031591F-B369-4E04-AA00-3E556E2605CD}" destId="{C6848A9B-958B-468E-9132-F76E9A045DB5}" srcOrd="2" destOrd="0" presId="urn:microsoft.com/office/officeart/2005/8/layout/hierarchy2"/>
    <dgm:cxn modelId="{BF68D23B-9D64-4DA8-B6F0-C608B1F0D6AF}" type="presParOf" srcId="{C6848A9B-958B-468E-9132-F76E9A045DB5}" destId="{0735C019-DADC-42EA-A851-7E59B02CA706}" srcOrd="0" destOrd="0" presId="urn:microsoft.com/office/officeart/2005/8/layout/hierarchy2"/>
    <dgm:cxn modelId="{EA543D4B-A50E-47BE-AE7B-B6CD6675B93B}" type="presParOf" srcId="{E031591F-B369-4E04-AA00-3E556E2605CD}" destId="{451191D2-256A-4878-A3B9-45EBD7AAA636}" srcOrd="3" destOrd="0" presId="urn:microsoft.com/office/officeart/2005/8/layout/hierarchy2"/>
    <dgm:cxn modelId="{D868857D-7473-464D-9622-D32A8B041B46}" type="presParOf" srcId="{451191D2-256A-4878-A3B9-45EBD7AAA636}" destId="{4C5D212E-BF51-40F0-8169-7D13F5F11F06}" srcOrd="0" destOrd="0" presId="urn:microsoft.com/office/officeart/2005/8/layout/hierarchy2"/>
    <dgm:cxn modelId="{5B6E5F7B-70FC-492A-BB2F-5992CBA2CE6F}" type="presParOf" srcId="{451191D2-256A-4878-A3B9-45EBD7AAA636}" destId="{D87DDA3F-971A-4453-98CA-7F9B7096A54C}" srcOrd="1" destOrd="0" presId="urn:microsoft.com/office/officeart/2005/8/layout/hierarchy2"/>
    <dgm:cxn modelId="{A46253DA-C791-494E-AE8C-EED4BB3B89F7}" type="presParOf" srcId="{77BEEF4E-0E57-474F-8101-E75B3DA1556B}" destId="{AEBCC71A-001F-4B66-ADDC-CF3AB31F930B}" srcOrd="2" destOrd="0" presId="urn:microsoft.com/office/officeart/2005/8/layout/hierarchy2"/>
    <dgm:cxn modelId="{7493C9B0-B531-4872-8DFE-08F064AA94D1}" type="presParOf" srcId="{AEBCC71A-001F-4B66-ADDC-CF3AB31F930B}" destId="{85D7F588-C39F-4EE1-BBEF-6996F6B7726E}" srcOrd="0" destOrd="0" presId="urn:microsoft.com/office/officeart/2005/8/layout/hierarchy2"/>
    <dgm:cxn modelId="{AED1A81D-5E10-4B20-B0CE-05A9381DF6B0}" type="presParOf" srcId="{77BEEF4E-0E57-474F-8101-E75B3DA1556B}" destId="{CDD56B48-3E9E-41F1-A973-ACF6585BDF83}" srcOrd="3" destOrd="0" presId="urn:microsoft.com/office/officeart/2005/8/layout/hierarchy2"/>
    <dgm:cxn modelId="{409EBFDA-B443-4DBA-90FA-29FE62749B4A}" type="presParOf" srcId="{CDD56B48-3E9E-41F1-A973-ACF6585BDF83}" destId="{BB97A22E-D070-4D85-8823-54F9546F2F7B}" srcOrd="0" destOrd="0" presId="urn:microsoft.com/office/officeart/2005/8/layout/hierarchy2"/>
    <dgm:cxn modelId="{097BFDF7-3443-4473-9FCA-8DD1AB94C98F}" type="presParOf" srcId="{CDD56B48-3E9E-41F1-A973-ACF6585BDF83}" destId="{19D435A0-931C-4198-9D96-34D4FE228D54}" srcOrd="1" destOrd="0" presId="urn:microsoft.com/office/officeart/2005/8/layout/hierarchy2"/>
    <dgm:cxn modelId="{DF7A1430-EF8A-430D-91EC-B5C54C66754D}" type="presParOf" srcId="{19D435A0-931C-4198-9D96-34D4FE228D54}" destId="{E0BA27B1-8545-487E-98A8-058912355A56}" srcOrd="0" destOrd="0" presId="urn:microsoft.com/office/officeart/2005/8/layout/hierarchy2"/>
    <dgm:cxn modelId="{8318D5C2-0361-4D94-BBB3-CF69C8461E04}" type="presParOf" srcId="{E0BA27B1-8545-487E-98A8-058912355A56}" destId="{4DCEC47A-7AA2-4CF0-AC9C-03DDE38E417C}" srcOrd="0" destOrd="0" presId="urn:microsoft.com/office/officeart/2005/8/layout/hierarchy2"/>
    <dgm:cxn modelId="{9A08B711-DB6A-4D3A-9F62-346FF1A1DBCD}" type="presParOf" srcId="{19D435A0-931C-4198-9D96-34D4FE228D54}" destId="{26EE4D15-8429-434F-9E23-7303039B51D7}" srcOrd="1" destOrd="0" presId="urn:microsoft.com/office/officeart/2005/8/layout/hierarchy2"/>
    <dgm:cxn modelId="{D15BA430-2E42-426A-A3D7-1BAEC40FF351}" type="presParOf" srcId="{26EE4D15-8429-434F-9E23-7303039B51D7}" destId="{34B40CED-0FA9-4196-86B2-882A4D03D2E1}" srcOrd="0" destOrd="0" presId="urn:microsoft.com/office/officeart/2005/8/layout/hierarchy2"/>
    <dgm:cxn modelId="{24BBFAE4-43B2-43CD-A1DA-669659C12F30}" type="presParOf" srcId="{26EE4D15-8429-434F-9E23-7303039B51D7}" destId="{2F98F405-A345-40A8-A04E-0EBEFE695EC4}" srcOrd="1" destOrd="0" presId="urn:microsoft.com/office/officeart/2005/8/layout/hierarchy2"/>
    <dgm:cxn modelId="{3E7C0CE4-25BC-4035-904B-FF672B1E4F59}" type="presParOf" srcId="{19D435A0-931C-4198-9D96-34D4FE228D54}" destId="{9EAFC49D-8219-4113-BEFE-802D3EEA8F1A}" srcOrd="2" destOrd="0" presId="urn:microsoft.com/office/officeart/2005/8/layout/hierarchy2"/>
    <dgm:cxn modelId="{4B085DF5-64C5-4082-8D21-1A8707C6BA14}" type="presParOf" srcId="{9EAFC49D-8219-4113-BEFE-802D3EEA8F1A}" destId="{E8129D68-0E77-4E9D-A888-A51B864C28B9}" srcOrd="0" destOrd="0" presId="urn:microsoft.com/office/officeart/2005/8/layout/hierarchy2"/>
    <dgm:cxn modelId="{BA1A5EBF-620F-459A-80BB-D45210F90883}" type="presParOf" srcId="{19D435A0-931C-4198-9D96-34D4FE228D54}" destId="{B78D8B60-A740-42F6-8E64-E3E9815FF192}" srcOrd="3" destOrd="0" presId="urn:microsoft.com/office/officeart/2005/8/layout/hierarchy2"/>
    <dgm:cxn modelId="{9DE633F3-32A8-415F-B29C-6008719A0244}" type="presParOf" srcId="{B78D8B60-A740-42F6-8E64-E3E9815FF192}" destId="{D61271A4-F8B0-4026-B4A1-9D384E531527}" srcOrd="0" destOrd="0" presId="urn:microsoft.com/office/officeart/2005/8/layout/hierarchy2"/>
    <dgm:cxn modelId="{33D2C060-8A36-4845-9F3C-8C81857AB94C}" type="presParOf" srcId="{B78D8B60-A740-42F6-8E64-E3E9815FF192}" destId="{59D949A1-CD0F-4BF5-BB47-6CB0AAF77AE8}" srcOrd="1" destOrd="0" presId="urn:microsoft.com/office/officeart/2005/8/layout/hierarchy2"/>
    <dgm:cxn modelId="{784F7E25-166A-4BDA-A7A1-BD287997FD58}" type="presParOf" srcId="{77BEEF4E-0E57-474F-8101-E75B3DA1556B}" destId="{A178C80D-3B15-4463-AAF2-1ACFFD5734B7}" srcOrd="4" destOrd="0" presId="urn:microsoft.com/office/officeart/2005/8/layout/hierarchy2"/>
    <dgm:cxn modelId="{3210F4B8-3108-43EE-8B53-8B5C3CC220DB}" type="presParOf" srcId="{A178C80D-3B15-4463-AAF2-1ACFFD5734B7}" destId="{4B042297-A232-4ACC-BBE4-38B999DFC812}" srcOrd="0" destOrd="0" presId="urn:microsoft.com/office/officeart/2005/8/layout/hierarchy2"/>
    <dgm:cxn modelId="{5439CDE0-C85E-40EE-8DF0-39B30004B75F}" type="presParOf" srcId="{77BEEF4E-0E57-474F-8101-E75B3DA1556B}" destId="{34ACF5A0-8637-4BF4-AE4A-5A076C6B029D}" srcOrd="5" destOrd="0" presId="urn:microsoft.com/office/officeart/2005/8/layout/hierarchy2"/>
    <dgm:cxn modelId="{AEE45375-A032-4519-8103-3DCC97699798}" type="presParOf" srcId="{34ACF5A0-8637-4BF4-AE4A-5A076C6B029D}" destId="{3D4FA451-A30E-4817-A52B-349EC0EAFA96}" srcOrd="0" destOrd="0" presId="urn:microsoft.com/office/officeart/2005/8/layout/hierarchy2"/>
    <dgm:cxn modelId="{F119B43D-0997-41E0-AD82-BF4175AA435E}" type="presParOf" srcId="{34ACF5A0-8637-4BF4-AE4A-5A076C6B029D}" destId="{7B8C2E79-A7BB-4F06-A845-5D1B8509CD98}" srcOrd="1" destOrd="0" presId="urn:microsoft.com/office/officeart/2005/8/layout/hierarchy2"/>
    <dgm:cxn modelId="{A1CAD28A-FD8F-4554-8BB3-B0D368975E58}" type="presParOf" srcId="{7B8C2E79-A7BB-4F06-A845-5D1B8509CD98}" destId="{59702EC1-A6FA-4C7F-808B-C06F26178125}" srcOrd="0" destOrd="0" presId="urn:microsoft.com/office/officeart/2005/8/layout/hierarchy2"/>
    <dgm:cxn modelId="{CC87BEC9-3D33-4E88-BBB6-80E31920A029}" type="presParOf" srcId="{59702EC1-A6FA-4C7F-808B-C06F26178125}" destId="{4FB67213-660E-40E2-A4C5-17201C3B4D69}" srcOrd="0" destOrd="0" presId="urn:microsoft.com/office/officeart/2005/8/layout/hierarchy2"/>
    <dgm:cxn modelId="{955ACBD1-2722-47CC-9761-43D6C262FA55}" type="presParOf" srcId="{7B8C2E79-A7BB-4F06-A845-5D1B8509CD98}" destId="{063440C1-934F-4354-848B-4B638E2C80B1}" srcOrd="1" destOrd="0" presId="urn:microsoft.com/office/officeart/2005/8/layout/hierarchy2"/>
    <dgm:cxn modelId="{E133BEF7-EA18-4CFB-93C1-FE49F6A9E743}" type="presParOf" srcId="{063440C1-934F-4354-848B-4B638E2C80B1}" destId="{38477D5B-60BC-4D46-B28A-DCB9AE08423D}" srcOrd="0" destOrd="0" presId="urn:microsoft.com/office/officeart/2005/8/layout/hierarchy2"/>
    <dgm:cxn modelId="{6173A859-2ADD-440B-A6AA-FBDDBA004D76}" type="presParOf" srcId="{063440C1-934F-4354-848B-4B638E2C80B1}" destId="{73EC32CF-FDCD-4BA0-9D14-E8576A3712A6}" srcOrd="1" destOrd="0" presId="urn:microsoft.com/office/officeart/2005/8/layout/hierarchy2"/>
    <dgm:cxn modelId="{04E8CCA1-D4F1-4D38-A2EC-4C8F02C23E75}" type="presParOf" srcId="{7B8C2E79-A7BB-4F06-A845-5D1B8509CD98}" destId="{07A07966-C936-445F-A31D-A269341A3531}" srcOrd="2" destOrd="0" presId="urn:microsoft.com/office/officeart/2005/8/layout/hierarchy2"/>
    <dgm:cxn modelId="{6FEE626C-DE20-47CF-B711-3E54653ECCF8}" type="presParOf" srcId="{07A07966-C936-445F-A31D-A269341A3531}" destId="{7DE11BA7-3161-4BA4-95CB-16C53BC01548}" srcOrd="0" destOrd="0" presId="urn:microsoft.com/office/officeart/2005/8/layout/hierarchy2"/>
    <dgm:cxn modelId="{3ECC935C-4E9A-48FA-9DF9-0E0E68186856}" type="presParOf" srcId="{7B8C2E79-A7BB-4F06-A845-5D1B8509CD98}" destId="{9E9BD57E-744D-4012-9767-A1183216BCA8}" srcOrd="3" destOrd="0" presId="urn:microsoft.com/office/officeart/2005/8/layout/hierarchy2"/>
    <dgm:cxn modelId="{3E5DB177-3C96-43FD-A29D-2FE448F22913}" type="presParOf" srcId="{9E9BD57E-744D-4012-9767-A1183216BCA8}" destId="{BD139088-FBC6-40B7-848F-0D637F353144}" srcOrd="0" destOrd="0" presId="urn:microsoft.com/office/officeart/2005/8/layout/hierarchy2"/>
    <dgm:cxn modelId="{721801A9-1F42-471C-90DE-E131A528E272}" type="presParOf" srcId="{9E9BD57E-744D-4012-9767-A1183216BCA8}" destId="{566D05CC-6BF6-4C97-B991-AEA555481C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82619A-3452-47DE-81DA-E42E75A13920}"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FC942202-956F-4968-B0FF-76F82A1DE129}">
      <dgm:prSet phldrT="[Text]" custT="1"/>
      <dgm:spPr/>
      <dgm:t>
        <a:bodyPr/>
        <a:lstStyle/>
        <a:p>
          <a:r>
            <a:rPr lang="en-US" sz="2400" smtClean="0"/>
            <a:t>Thông số vào</a:t>
          </a:r>
          <a:endParaRPr lang="en-US" sz="2400"/>
        </a:p>
      </dgm:t>
    </dgm:pt>
    <dgm:pt modelId="{BC3D9515-3477-4182-806B-FF16B402DEA1}" type="parTrans" cxnId="{86D5BCCB-BA77-46F8-9AD5-76D10074DD79}">
      <dgm:prSet/>
      <dgm:spPr/>
      <dgm:t>
        <a:bodyPr/>
        <a:lstStyle/>
        <a:p>
          <a:endParaRPr lang="en-US"/>
        </a:p>
      </dgm:t>
    </dgm:pt>
    <dgm:pt modelId="{0D20A5DB-3B33-429E-A6EE-4836C6C7F499}" type="sibTrans" cxnId="{86D5BCCB-BA77-46F8-9AD5-76D10074DD79}">
      <dgm:prSet/>
      <dgm:spPr/>
      <dgm:t>
        <a:bodyPr/>
        <a:lstStyle/>
        <a:p>
          <a:endParaRPr lang="en-US"/>
        </a:p>
      </dgm:t>
    </dgm:pt>
    <dgm:pt modelId="{AFCDF8D9-B24F-4116-BCB8-E410C2D20DE3}">
      <dgm:prSet phldrT="[Text]" custT="1"/>
      <dgm:spPr/>
      <dgm:t>
        <a:bodyPr/>
        <a:lstStyle/>
        <a:p>
          <a:r>
            <a:rPr lang="en-US" sz="1600" smtClean="0">
              <a:latin typeface="+mn-lt"/>
            </a:rPr>
            <a:t>Điện áp vào </a:t>
          </a:r>
          <a:r>
            <a:rPr lang="en-US" sz="1600" smtClean="0">
              <a:latin typeface="+mn-lt"/>
              <a:cs typeface="Times New Roman"/>
            </a:rPr>
            <a:t>→u</a:t>
          </a:r>
          <a:r>
            <a:rPr lang="en-US" sz="1600" baseline="-25000" smtClean="0">
              <a:latin typeface="+mn-lt"/>
              <a:cs typeface="Times New Roman"/>
            </a:rPr>
            <a:t>v</a:t>
          </a:r>
          <a:endParaRPr lang="en-US" sz="1600" baseline="-25000">
            <a:latin typeface="+mn-lt"/>
          </a:endParaRPr>
        </a:p>
      </dgm:t>
    </dgm:pt>
    <dgm:pt modelId="{32C8438E-ED50-4FE3-8EF9-A96953EFA200}" type="parTrans" cxnId="{86C623EF-7623-4442-A17F-E10145D8877A}">
      <dgm:prSet/>
      <dgm:spPr/>
      <dgm:t>
        <a:bodyPr/>
        <a:lstStyle/>
        <a:p>
          <a:endParaRPr lang="en-US"/>
        </a:p>
      </dgm:t>
    </dgm:pt>
    <dgm:pt modelId="{FE9FF749-4551-428E-8C9F-4341A943ED56}" type="sibTrans" cxnId="{86C623EF-7623-4442-A17F-E10145D8877A}">
      <dgm:prSet/>
      <dgm:spPr/>
      <dgm:t>
        <a:bodyPr/>
        <a:lstStyle/>
        <a:p>
          <a:endParaRPr lang="en-US"/>
        </a:p>
      </dgm:t>
    </dgm:pt>
    <dgm:pt modelId="{C57E1ED6-A695-4F3C-9ED0-E28E06F13290}">
      <dgm:prSet phldrT="[Text]" custT="1"/>
      <dgm:spPr/>
      <dgm:t>
        <a:bodyPr/>
        <a:lstStyle/>
        <a:p>
          <a:r>
            <a:rPr lang="en-US" sz="1600" smtClean="0">
              <a:latin typeface="+mn-lt"/>
            </a:rPr>
            <a:t>Dòng điện vào </a:t>
          </a:r>
          <a:r>
            <a:rPr lang="en-US" sz="1600" smtClean="0">
              <a:latin typeface="+mn-lt"/>
              <a:cs typeface="Times New Roman"/>
            </a:rPr>
            <a:t>→i</a:t>
          </a:r>
          <a:r>
            <a:rPr lang="en-US" sz="1600" baseline="-25000" smtClean="0">
              <a:latin typeface="+mn-lt"/>
              <a:cs typeface="Times New Roman"/>
            </a:rPr>
            <a:t>v</a:t>
          </a:r>
          <a:endParaRPr lang="en-US" sz="1600">
            <a:latin typeface="+mn-lt"/>
          </a:endParaRPr>
        </a:p>
      </dgm:t>
    </dgm:pt>
    <dgm:pt modelId="{3E383E4A-31C8-4EED-91B2-A993374CC636}" type="parTrans" cxnId="{4B791FB5-BD4B-404E-8AB4-600EBDA75D39}">
      <dgm:prSet/>
      <dgm:spPr/>
      <dgm:t>
        <a:bodyPr/>
        <a:lstStyle/>
        <a:p>
          <a:endParaRPr lang="en-US"/>
        </a:p>
      </dgm:t>
    </dgm:pt>
    <dgm:pt modelId="{9CA570E4-7867-46B2-B38E-DFA51FB3F352}" type="sibTrans" cxnId="{4B791FB5-BD4B-404E-8AB4-600EBDA75D39}">
      <dgm:prSet/>
      <dgm:spPr/>
      <dgm:t>
        <a:bodyPr/>
        <a:lstStyle/>
        <a:p>
          <a:endParaRPr lang="en-US"/>
        </a:p>
      </dgm:t>
    </dgm:pt>
    <dgm:pt modelId="{AD3B1CB3-0217-4B9B-9148-C11A41DB4133}">
      <dgm:prSet phldrT="[Text]" custT="1"/>
      <dgm:spPr/>
      <dgm:t>
        <a:bodyPr/>
        <a:lstStyle/>
        <a:p>
          <a:r>
            <a:rPr lang="en-US" sz="2400" smtClean="0"/>
            <a:t>Thông số ra</a:t>
          </a:r>
          <a:endParaRPr lang="en-US" sz="2400"/>
        </a:p>
      </dgm:t>
    </dgm:pt>
    <dgm:pt modelId="{12926439-D8F9-4D9E-B161-D03C47A67534}" type="parTrans" cxnId="{56841BC1-DB20-4BB6-977D-352A79B1AEE6}">
      <dgm:prSet/>
      <dgm:spPr/>
      <dgm:t>
        <a:bodyPr/>
        <a:lstStyle/>
        <a:p>
          <a:endParaRPr lang="en-US"/>
        </a:p>
      </dgm:t>
    </dgm:pt>
    <dgm:pt modelId="{6E890B9A-1DD7-4D6D-B113-EDDBB4F7C5B6}" type="sibTrans" cxnId="{56841BC1-DB20-4BB6-977D-352A79B1AEE6}">
      <dgm:prSet/>
      <dgm:spPr/>
      <dgm:t>
        <a:bodyPr/>
        <a:lstStyle/>
        <a:p>
          <a:endParaRPr lang="en-US"/>
        </a:p>
      </dgm:t>
    </dgm:pt>
    <dgm:pt modelId="{6B850E90-A68A-4091-ABC2-24B782F725F1}">
      <dgm:prSet phldrT="[Text]" custT="1"/>
      <dgm:spPr/>
      <dgm:t>
        <a:bodyPr/>
        <a:lstStyle/>
        <a:p>
          <a:r>
            <a:rPr lang="en-US" sz="1800" smtClean="0"/>
            <a:t> </a:t>
          </a:r>
          <a:r>
            <a:rPr lang="en-US" sz="1600" smtClean="0"/>
            <a:t>Điện áp ra </a:t>
          </a:r>
          <a:r>
            <a:rPr lang="en-US" sz="1600" smtClean="0">
              <a:latin typeface="Times New Roman"/>
              <a:cs typeface="Times New Roman"/>
            </a:rPr>
            <a:t>→u</a:t>
          </a:r>
          <a:r>
            <a:rPr lang="en-US" sz="1600" baseline="-25000" smtClean="0">
              <a:latin typeface="Times New Roman"/>
              <a:cs typeface="Times New Roman"/>
            </a:rPr>
            <a:t>r</a:t>
          </a:r>
          <a:endParaRPr lang="en-US" sz="1600"/>
        </a:p>
      </dgm:t>
    </dgm:pt>
    <dgm:pt modelId="{4C2752F5-8902-480F-91CF-DDBCE0FE3CAB}" type="parTrans" cxnId="{B62D79BE-8694-4522-A818-2B5D82C93CCD}">
      <dgm:prSet/>
      <dgm:spPr/>
      <dgm:t>
        <a:bodyPr/>
        <a:lstStyle/>
        <a:p>
          <a:endParaRPr lang="en-US"/>
        </a:p>
      </dgm:t>
    </dgm:pt>
    <dgm:pt modelId="{E5FE7AC7-63A1-4A30-99AD-4396E1492CE7}" type="sibTrans" cxnId="{B62D79BE-8694-4522-A818-2B5D82C93CCD}">
      <dgm:prSet/>
      <dgm:spPr/>
      <dgm:t>
        <a:bodyPr/>
        <a:lstStyle/>
        <a:p>
          <a:endParaRPr lang="en-US"/>
        </a:p>
      </dgm:t>
    </dgm:pt>
    <dgm:pt modelId="{292C7F71-07B3-4259-BC6D-CA67E5E09E8C}">
      <dgm:prSet phldrT="[Text]" custT="1"/>
      <dgm:spPr/>
      <dgm:t>
        <a:bodyPr/>
        <a:lstStyle/>
        <a:p>
          <a:r>
            <a:rPr lang="en-US" sz="1600" smtClean="0">
              <a:latin typeface="+mn-lt"/>
            </a:rPr>
            <a:t> Trở kháng vào</a:t>
          </a:r>
          <a:r>
            <a:rPr lang="en-US" sz="1600" smtClean="0">
              <a:latin typeface="+mn-lt"/>
              <a:cs typeface="Times New Roman"/>
            </a:rPr>
            <a:t>→Z</a:t>
          </a:r>
          <a:r>
            <a:rPr lang="en-US" sz="1600" baseline="-25000" smtClean="0">
              <a:latin typeface="+mn-lt"/>
              <a:cs typeface="Times New Roman"/>
            </a:rPr>
            <a:t>v</a:t>
          </a:r>
          <a:endParaRPr lang="en-US" sz="1600">
            <a:latin typeface="+mn-lt"/>
          </a:endParaRPr>
        </a:p>
      </dgm:t>
    </dgm:pt>
    <dgm:pt modelId="{495AAE38-471D-4031-973C-5454BB824AB8}" type="parTrans" cxnId="{B0CE4197-93BB-4BF5-B703-B8BE62BC0EC4}">
      <dgm:prSet/>
      <dgm:spPr/>
      <dgm:t>
        <a:bodyPr/>
        <a:lstStyle/>
        <a:p>
          <a:endParaRPr lang="en-US"/>
        </a:p>
      </dgm:t>
    </dgm:pt>
    <dgm:pt modelId="{0F0A800D-F68F-4F31-AB4A-AA61F3CE5E2F}" type="sibTrans" cxnId="{B0CE4197-93BB-4BF5-B703-B8BE62BC0EC4}">
      <dgm:prSet/>
      <dgm:spPr/>
      <dgm:t>
        <a:bodyPr/>
        <a:lstStyle/>
        <a:p>
          <a:endParaRPr lang="en-US"/>
        </a:p>
      </dgm:t>
    </dgm:pt>
    <dgm:pt modelId="{81748C81-D920-41BD-8E99-9C0A014D34C0}">
      <dgm:prSet phldrT="[Text]" custT="1"/>
      <dgm:spPr/>
      <dgm:t>
        <a:bodyPr/>
        <a:lstStyle/>
        <a:p>
          <a:r>
            <a:rPr lang="en-US" sz="1600" smtClean="0">
              <a:latin typeface="+mn-lt"/>
            </a:rPr>
            <a:t> Công suất vào</a:t>
          </a:r>
          <a:r>
            <a:rPr lang="en-US" sz="1600" smtClean="0">
              <a:latin typeface="+mn-lt"/>
              <a:cs typeface="Times New Roman"/>
            </a:rPr>
            <a:t>→P</a:t>
          </a:r>
          <a:r>
            <a:rPr lang="en-US" sz="1600" baseline="-25000" smtClean="0">
              <a:latin typeface="+mn-lt"/>
              <a:cs typeface="Times New Roman"/>
            </a:rPr>
            <a:t>v</a:t>
          </a:r>
          <a:endParaRPr lang="en-US" sz="1600">
            <a:latin typeface="+mn-lt"/>
          </a:endParaRPr>
        </a:p>
      </dgm:t>
    </dgm:pt>
    <dgm:pt modelId="{69417801-6B63-426E-976B-646C574E60DA}" type="parTrans" cxnId="{F9214DBD-2272-4BAC-B399-F36E7C96E99C}">
      <dgm:prSet/>
      <dgm:spPr/>
      <dgm:t>
        <a:bodyPr/>
        <a:lstStyle/>
        <a:p>
          <a:endParaRPr lang="en-US"/>
        </a:p>
      </dgm:t>
    </dgm:pt>
    <dgm:pt modelId="{E6E1C12F-1520-494D-B71E-752CE4BA5D7D}" type="sibTrans" cxnId="{F9214DBD-2272-4BAC-B399-F36E7C96E99C}">
      <dgm:prSet/>
      <dgm:spPr/>
      <dgm:t>
        <a:bodyPr/>
        <a:lstStyle/>
        <a:p>
          <a:endParaRPr lang="en-US"/>
        </a:p>
      </dgm:t>
    </dgm:pt>
    <dgm:pt modelId="{397B514C-8C04-45BC-B185-D3618B61C533}">
      <dgm:prSet phldrT="[Text]" custT="1"/>
      <dgm:spPr/>
      <dgm:t>
        <a:bodyPr/>
        <a:lstStyle/>
        <a:p>
          <a:r>
            <a:rPr lang="en-US" sz="1600" smtClean="0"/>
            <a:t> Dòng điện ra </a:t>
          </a:r>
          <a:r>
            <a:rPr lang="en-US" sz="1600" smtClean="0">
              <a:latin typeface="+mn-lt"/>
              <a:cs typeface="Times New Roman"/>
            </a:rPr>
            <a:t>→i</a:t>
          </a:r>
          <a:r>
            <a:rPr lang="en-US" sz="1600" baseline="-25000" smtClean="0">
              <a:latin typeface="+mn-lt"/>
              <a:cs typeface="Times New Roman"/>
            </a:rPr>
            <a:t>r</a:t>
          </a:r>
          <a:endParaRPr lang="en-US" sz="1600"/>
        </a:p>
      </dgm:t>
    </dgm:pt>
    <dgm:pt modelId="{6D9E4F7B-4220-4695-A2FD-BE52CF491726}" type="parTrans" cxnId="{55C6C9BD-CEAE-4D05-B12F-8ECFC52D372E}">
      <dgm:prSet/>
      <dgm:spPr/>
      <dgm:t>
        <a:bodyPr/>
        <a:lstStyle/>
        <a:p>
          <a:endParaRPr lang="en-US"/>
        </a:p>
      </dgm:t>
    </dgm:pt>
    <dgm:pt modelId="{ADA2F21E-30F4-43D8-9158-55900D8D3E75}" type="sibTrans" cxnId="{55C6C9BD-CEAE-4D05-B12F-8ECFC52D372E}">
      <dgm:prSet/>
      <dgm:spPr/>
      <dgm:t>
        <a:bodyPr/>
        <a:lstStyle/>
        <a:p>
          <a:endParaRPr lang="en-US"/>
        </a:p>
      </dgm:t>
    </dgm:pt>
    <dgm:pt modelId="{9BCF94FD-2B6C-47B1-A034-427383349D8A}">
      <dgm:prSet phldrT="[Text]" custT="1"/>
      <dgm:spPr/>
      <dgm:t>
        <a:bodyPr/>
        <a:lstStyle/>
        <a:p>
          <a:r>
            <a:rPr lang="en-US" sz="1600" smtClean="0"/>
            <a:t> Trở kháng ra </a:t>
          </a:r>
          <a:r>
            <a:rPr lang="en-US" sz="1600" smtClean="0">
              <a:latin typeface="+mn-lt"/>
              <a:cs typeface="Times New Roman"/>
            </a:rPr>
            <a:t>→Z</a:t>
          </a:r>
          <a:r>
            <a:rPr lang="en-US" sz="1600" baseline="-25000" smtClean="0">
              <a:latin typeface="+mn-lt"/>
              <a:cs typeface="Times New Roman"/>
            </a:rPr>
            <a:t>r</a:t>
          </a:r>
          <a:endParaRPr lang="en-US" sz="1600" baseline="-25000"/>
        </a:p>
      </dgm:t>
    </dgm:pt>
    <dgm:pt modelId="{0A107462-7BB6-4562-BFB5-85E23E0C8E3A}" type="parTrans" cxnId="{DE2E850B-D515-4D17-9697-793BD1BC5BEF}">
      <dgm:prSet/>
      <dgm:spPr/>
      <dgm:t>
        <a:bodyPr/>
        <a:lstStyle/>
        <a:p>
          <a:endParaRPr lang="en-US"/>
        </a:p>
      </dgm:t>
    </dgm:pt>
    <dgm:pt modelId="{2FE95F8C-64C4-4C2B-984B-C57762F0EED7}" type="sibTrans" cxnId="{DE2E850B-D515-4D17-9697-793BD1BC5BEF}">
      <dgm:prSet/>
      <dgm:spPr/>
      <dgm:t>
        <a:bodyPr/>
        <a:lstStyle/>
        <a:p>
          <a:endParaRPr lang="en-US"/>
        </a:p>
      </dgm:t>
    </dgm:pt>
    <dgm:pt modelId="{5705ED6D-1925-4163-A7AE-2C8F7395CDD8}">
      <dgm:prSet phldrT="[Text]" custT="1"/>
      <dgm:spPr/>
      <dgm:t>
        <a:bodyPr/>
        <a:lstStyle/>
        <a:p>
          <a:r>
            <a:rPr lang="en-US" sz="1600" smtClean="0"/>
            <a:t> Công suất ra</a:t>
          </a:r>
          <a:r>
            <a:rPr lang="en-US" sz="1600" smtClean="0">
              <a:latin typeface="+mn-lt"/>
              <a:cs typeface="Times New Roman"/>
            </a:rPr>
            <a:t>→P</a:t>
          </a:r>
          <a:r>
            <a:rPr lang="en-US" sz="1600" baseline="-25000" smtClean="0">
              <a:latin typeface="+mn-lt"/>
              <a:cs typeface="Times New Roman"/>
            </a:rPr>
            <a:t>r</a:t>
          </a:r>
          <a:endParaRPr lang="en-US" sz="1600"/>
        </a:p>
      </dgm:t>
    </dgm:pt>
    <dgm:pt modelId="{F56996EC-C192-4CE3-B8EE-ACBA973B0008}" type="parTrans" cxnId="{6CA9C010-12E3-48F8-AB26-D8D165907437}">
      <dgm:prSet/>
      <dgm:spPr/>
      <dgm:t>
        <a:bodyPr/>
        <a:lstStyle/>
        <a:p>
          <a:endParaRPr lang="en-US"/>
        </a:p>
      </dgm:t>
    </dgm:pt>
    <dgm:pt modelId="{44D5C816-38EE-48D0-B129-625BC061731F}" type="sibTrans" cxnId="{6CA9C010-12E3-48F8-AB26-D8D165907437}">
      <dgm:prSet/>
      <dgm:spPr/>
      <dgm:t>
        <a:bodyPr/>
        <a:lstStyle/>
        <a:p>
          <a:endParaRPr lang="en-US"/>
        </a:p>
      </dgm:t>
    </dgm:pt>
    <dgm:pt modelId="{FAFE34A8-80C3-440C-8451-66321BEBCF80}" type="pres">
      <dgm:prSet presAssocID="{AC82619A-3452-47DE-81DA-E42E75A13920}" presName="linearFlow" presStyleCnt="0">
        <dgm:presLayoutVars>
          <dgm:dir/>
          <dgm:animLvl val="lvl"/>
          <dgm:resizeHandles/>
        </dgm:presLayoutVars>
      </dgm:prSet>
      <dgm:spPr/>
      <dgm:t>
        <a:bodyPr/>
        <a:lstStyle/>
        <a:p>
          <a:endParaRPr lang="en-US"/>
        </a:p>
      </dgm:t>
    </dgm:pt>
    <dgm:pt modelId="{9287A2CA-E598-4880-9035-46FB3DFD5218}" type="pres">
      <dgm:prSet presAssocID="{FC942202-956F-4968-B0FF-76F82A1DE129}" presName="compositeNode" presStyleCnt="0">
        <dgm:presLayoutVars>
          <dgm:bulletEnabled val="1"/>
        </dgm:presLayoutVars>
      </dgm:prSet>
      <dgm:spPr/>
    </dgm:pt>
    <dgm:pt modelId="{0EBFF4F3-D9B6-4DE3-BC91-4B6C91B9AD3D}" type="pres">
      <dgm:prSet presAssocID="{FC942202-956F-4968-B0FF-76F82A1DE129}" presName="image" presStyleLbl="fgImgPlace1" presStyleIdx="0" presStyleCnt="2" custScaleX="81374" custScaleY="87825" custLinFactNeighborX="3988" custLinFactNeighborY="-10885"/>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t>
        <a:bodyPr/>
        <a:lstStyle/>
        <a:p>
          <a:endParaRPr lang="en-US"/>
        </a:p>
      </dgm:t>
    </dgm:pt>
    <dgm:pt modelId="{AB6AF68E-85CA-40E3-B087-8FD162DF48A6}" type="pres">
      <dgm:prSet presAssocID="{FC942202-956F-4968-B0FF-76F82A1DE129}" presName="childNode" presStyleLbl="node1" presStyleIdx="0" presStyleCnt="2" custScaleX="96665" custScaleY="86603" custLinFactNeighborX="8205" custLinFactNeighborY="-11397">
        <dgm:presLayoutVars>
          <dgm:bulletEnabled val="1"/>
        </dgm:presLayoutVars>
      </dgm:prSet>
      <dgm:spPr/>
      <dgm:t>
        <a:bodyPr/>
        <a:lstStyle/>
        <a:p>
          <a:endParaRPr lang="en-US"/>
        </a:p>
      </dgm:t>
    </dgm:pt>
    <dgm:pt modelId="{9E229F0A-C051-42F8-A57C-EBD302C36793}" type="pres">
      <dgm:prSet presAssocID="{FC942202-956F-4968-B0FF-76F82A1DE129}" presName="parentNode" presStyleLbl="revTx" presStyleIdx="0" presStyleCnt="2" custScaleY="98503" custLinFactNeighborX="61226" custLinFactNeighborY="-4834">
        <dgm:presLayoutVars>
          <dgm:chMax val="0"/>
          <dgm:bulletEnabled val="1"/>
        </dgm:presLayoutVars>
      </dgm:prSet>
      <dgm:spPr/>
      <dgm:t>
        <a:bodyPr/>
        <a:lstStyle/>
        <a:p>
          <a:endParaRPr lang="en-US"/>
        </a:p>
      </dgm:t>
    </dgm:pt>
    <dgm:pt modelId="{B5EE0550-E87D-46B0-8463-E7EC48A2AB0C}" type="pres">
      <dgm:prSet presAssocID="{0D20A5DB-3B33-429E-A6EE-4836C6C7F499}" presName="sibTrans" presStyleCnt="0"/>
      <dgm:spPr/>
    </dgm:pt>
    <dgm:pt modelId="{B3CD311A-639F-45A6-89B0-2E0BA2FFBBB5}" type="pres">
      <dgm:prSet presAssocID="{AD3B1CB3-0217-4B9B-9148-C11A41DB4133}" presName="compositeNode" presStyleCnt="0">
        <dgm:presLayoutVars>
          <dgm:bulletEnabled val="1"/>
        </dgm:presLayoutVars>
      </dgm:prSet>
      <dgm:spPr/>
    </dgm:pt>
    <dgm:pt modelId="{DE7ECC87-5867-45B8-9AD2-8D32BC3751CB}" type="pres">
      <dgm:prSet presAssocID="{AD3B1CB3-0217-4B9B-9148-C11A41DB4133}" presName="image" presStyleLbl="fgImgPlace1" presStyleIdx="1" presStyleCnt="2" custLinFactNeighborX="-26551" custLinFactNeighborY="-2229"/>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A6C20D76-506E-4F52-B878-161A048691E8}" type="pres">
      <dgm:prSet presAssocID="{AD3B1CB3-0217-4B9B-9148-C11A41DB4133}" presName="childNode" presStyleLbl="node1" presStyleIdx="1" presStyleCnt="2" custScaleX="99443" custScaleY="84108" custLinFactNeighborX="-5429" custLinFactNeighborY="-11175">
        <dgm:presLayoutVars>
          <dgm:bulletEnabled val="1"/>
        </dgm:presLayoutVars>
      </dgm:prSet>
      <dgm:spPr/>
      <dgm:t>
        <a:bodyPr/>
        <a:lstStyle/>
        <a:p>
          <a:endParaRPr lang="en-US"/>
        </a:p>
      </dgm:t>
    </dgm:pt>
    <dgm:pt modelId="{5F6FD594-7D8C-4A0D-876B-1FF0EE19A9A6}" type="pres">
      <dgm:prSet presAssocID="{AD3B1CB3-0217-4B9B-9148-C11A41DB4133}" presName="parentNode" presStyleLbl="revTx" presStyleIdx="1" presStyleCnt="2" custLinFactNeighborX="-24638" custLinFactNeighborY="-344">
        <dgm:presLayoutVars>
          <dgm:chMax val="0"/>
          <dgm:bulletEnabled val="1"/>
        </dgm:presLayoutVars>
      </dgm:prSet>
      <dgm:spPr/>
      <dgm:t>
        <a:bodyPr/>
        <a:lstStyle/>
        <a:p>
          <a:endParaRPr lang="en-US"/>
        </a:p>
      </dgm:t>
    </dgm:pt>
  </dgm:ptLst>
  <dgm:cxnLst>
    <dgm:cxn modelId="{DE2E850B-D515-4D17-9697-793BD1BC5BEF}" srcId="{AD3B1CB3-0217-4B9B-9148-C11A41DB4133}" destId="{9BCF94FD-2B6C-47B1-A034-427383349D8A}" srcOrd="2" destOrd="0" parTransId="{0A107462-7BB6-4562-BFB5-85E23E0C8E3A}" sibTransId="{2FE95F8C-64C4-4C2B-984B-C57762F0EED7}"/>
    <dgm:cxn modelId="{6BEE8B8D-8D31-4D8A-BDCF-79AE8A7AE033}" type="presOf" srcId="{AC82619A-3452-47DE-81DA-E42E75A13920}" destId="{FAFE34A8-80C3-440C-8451-66321BEBCF80}" srcOrd="0" destOrd="0" presId="urn:microsoft.com/office/officeart/2005/8/layout/hList2"/>
    <dgm:cxn modelId="{6CA9C010-12E3-48F8-AB26-D8D165907437}" srcId="{AD3B1CB3-0217-4B9B-9148-C11A41DB4133}" destId="{5705ED6D-1925-4163-A7AE-2C8F7395CDD8}" srcOrd="3" destOrd="0" parTransId="{F56996EC-C192-4CE3-B8EE-ACBA973B0008}" sibTransId="{44D5C816-38EE-48D0-B129-625BC061731F}"/>
    <dgm:cxn modelId="{4B791FB5-BD4B-404E-8AB4-600EBDA75D39}" srcId="{FC942202-956F-4968-B0FF-76F82A1DE129}" destId="{C57E1ED6-A695-4F3C-9ED0-E28E06F13290}" srcOrd="1" destOrd="0" parTransId="{3E383E4A-31C8-4EED-91B2-A993374CC636}" sibTransId="{9CA570E4-7867-46B2-B38E-DFA51FB3F352}"/>
    <dgm:cxn modelId="{B62D79BE-8694-4522-A818-2B5D82C93CCD}" srcId="{AD3B1CB3-0217-4B9B-9148-C11A41DB4133}" destId="{6B850E90-A68A-4091-ABC2-24B782F725F1}" srcOrd="0" destOrd="0" parTransId="{4C2752F5-8902-480F-91CF-DDBCE0FE3CAB}" sibTransId="{E5FE7AC7-63A1-4A30-99AD-4396E1492CE7}"/>
    <dgm:cxn modelId="{13F51FE7-5090-41B2-8B73-16CEBF3EB448}" type="presOf" srcId="{C57E1ED6-A695-4F3C-9ED0-E28E06F13290}" destId="{AB6AF68E-85CA-40E3-B087-8FD162DF48A6}" srcOrd="0" destOrd="1" presId="urn:microsoft.com/office/officeart/2005/8/layout/hList2"/>
    <dgm:cxn modelId="{86C623EF-7623-4442-A17F-E10145D8877A}" srcId="{FC942202-956F-4968-B0FF-76F82A1DE129}" destId="{AFCDF8D9-B24F-4116-BCB8-E410C2D20DE3}" srcOrd="0" destOrd="0" parTransId="{32C8438E-ED50-4FE3-8EF9-A96953EFA200}" sibTransId="{FE9FF749-4551-428E-8C9F-4341A943ED56}"/>
    <dgm:cxn modelId="{3E1653A4-772B-4FB5-A5D0-6111AC6138B3}" type="presOf" srcId="{FC942202-956F-4968-B0FF-76F82A1DE129}" destId="{9E229F0A-C051-42F8-A57C-EBD302C36793}" srcOrd="0" destOrd="0" presId="urn:microsoft.com/office/officeart/2005/8/layout/hList2"/>
    <dgm:cxn modelId="{1D939735-5243-4A27-9FEE-8ACD6C76137B}" type="presOf" srcId="{AFCDF8D9-B24F-4116-BCB8-E410C2D20DE3}" destId="{AB6AF68E-85CA-40E3-B087-8FD162DF48A6}" srcOrd="0" destOrd="0" presId="urn:microsoft.com/office/officeart/2005/8/layout/hList2"/>
    <dgm:cxn modelId="{D26232CD-82D7-43A8-B325-D0CDD82E75CB}" type="presOf" srcId="{5705ED6D-1925-4163-A7AE-2C8F7395CDD8}" destId="{A6C20D76-506E-4F52-B878-161A048691E8}" srcOrd="0" destOrd="3" presId="urn:microsoft.com/office/officeart/2005/8/layout/hList2"/>
    <dgm:cxn modelId="{56841BC1-DB20-4BB6-977D-352A79B1AEE6}" srcId="{AC82619A-3452-47DE-81DA-E42E75A13920}" destId="{AD3B1CB3-0217-4B9B-9148-C11A41DB4133}" srcOrd="1" destOrd="0" parTransId="{12926439-D8F9-4D9E-B161-D03C47A67534}" sibTransId="{6E890B9A-1DD7-4D6D-B113-EDDBB4F7C5B6}"/>
    <dgm:cxn modelId="{F9214DBD-2272-4BAC-B399-F36E7C96E99C}" srcId="{FC942202-956F-4968-B0FF-76F82A1DE129}" destId="{81748C81-D920-41BD-8E99-9C0A014D34C0}" srcOrd="3" destOrd="0" parTransId="{69417801-6B63-426E-976B-646C574E60DA}" sibTransId="{E6E1C12F-1520-494D-B71E-752CE4BA5D7D}"/>
    <dgm:cxn modelId="{55C6C9BD-CEAE-4D05-B12F-8ECFC52D372E}" srcId="{AD3B1CB3-0217-4B9B-9148-C11A41DB4133}" destId="{397B514C-8C04-45BC-B185-D3618B61C533}" srcOrd="1" destOrd="0" parTransId="{6D9E4F7B-4220-4695-A2FD-BE52CF491726}" sibTransId="{ADA2F21E-30F4-43D8-9158-55900D8D3E75}"/>
    <dgm:cxn modelId="{2FCF008D-7EF9-4720-99F2-E539FDDA0BC3}" type="presOf" srcId="{397B514C-8C04-45BC-B185-D3618B61C533}" destId="{A6C20D76-506E-4F52-B878-161A048691E8}" srcOrd="0" destOrd="1" presId="urn:microsoft.com/office/officeart/2005/8/layout/hList2"/>
    <dgm:cxn modelId="{488F0633-047F-4594-860E-A86FABDAED52}" type="presOf" srcId="{AD3B1CB3-0217-4B9B-9148-C11A41DB4133}" destId="{5F6FD594-7D8C-4A0D-876B-1FF0EE19A9A6}" srcOrd="0" destOrd="0" presId="urn:microsoft.com/office/officeart/2005/8/layout/hList2"/>
    <dgm:cxn modelId="{DDCA0DCE-D756-4709-B73C-D7F3C9EE851F}" type="presOf" srcId="{6B850E90-A68A-4091-ABC2-24B782F725F1}" destId="{A6C20D76-506E-4F52-B878-161A048691E8}" srcOrd="0" destOrd="0" presId="urn:microsoft.com/office/officeart/2005/8/layout/hList2"/>
    <dgm:cxn modelId="{86D5BCCB-BA77-46F8-9AD5-76D10074DD79}" srcId="{AC82619A-3452-47DE-81DA-E42E75A13920}" destId="{FC942202-956F-4968-B0FF-76F82A1DE129}" srcOrd="0" destOrd="0" parTransId="{BC3D9515-3477-4182-806B-FF16B402DEA1}" sibTransId="{0D20A5DB-3B33-429E-A6EE-4836C6C7F499}"/>
    <dgm:cxn modelId="{9572CFF3-898F-426D-AC3D-F757979527D1}" type="presOf" srcId="{292C7F71-07B3-4259-BC6D-CA67E5E09E8C}" destId="{AB6AF68E-85CA-40E3-B087-8FD162DF48A6}" srcOrd="0" destOrd="2" presId="urn:microsoft.com/office/officeart/2005/8/layout/hList2"/>
    <dgm:cxn modelId="{B0CE4197-93BB-4BF5-B703-B8BE62BC0EC4}" srcId="{FC942202-956F-4968-B0FF-76F82A1DE129}" destId="{292C7F71-07B3-4259-BC6D-CA67E5E09E8C}" srcOrd="2" destOrd="0" parTransId="{495AAE38-471D-4031-973C-5454BB824AB8}" sibTransId="{0F0A800D-F68F-4F31-AB4A-AA61F3CE5E2F}"/>
    <dgm:cxn modelId="{C31AEC4B-3D07-474E-A019-FD831BDE7A10}" type="presOf" srcId="{9BCF94FD-2B6C-47B1-A034-427383349D8A}" destId="{A6C20D76-506E-4F52-B878-161A048691E8}" srcOrd="0" destOrd="2" presId="urn:microsoft.com/office/officeart/2005/8/layout/hList2"/>
    <dgm:cxn modelId="{9DCC9504-D573-4710-A841-433175B9A9D4}" type="presOf" srcId="{81748C81-D920-41BD-8E99-9C0A014D34C0}" destId="{AB6AF68E-85CA-40E3-B087-8FD162DF48A6}" srcOrd="0" destOrd="3" presId="urn:microsoft.com/office/officeart/2005/8/layout/hList2"/>
    <dgm:cxn modelId="{0D745B1A-9BCD-45C5-8BFF-2618B012F414}" type="presParOf" srcId="{FAFE34A8-80C3-440C-8451-66321BEBCF80}" destId="{9287A2CA-E598-4880-9035-46FB3DFD5218}" srcOrd="0" destOrd="0" presId="urn:microsoft.com/office/officeart/2005/8/layout/hList2"/>
    <dgm:cxn modelId="{C6611A9E-DE30-4535-A785-8BC779DE0C8A}" type="presParOf" srcId="{9287A2CA-E598-4880-9035-46FB3DFD5218}" destId="{0EBFF4F3-D9B6-4DE3-BC91-4B6C91B9AD3D}" srcOrd="0" destOrd="0" presId="urn:microsoft.com/office/officeart/2005/8/layout/hList2"/>
    <dgm:cxn modelId="{17A79119-0548-4257-A3F4-B29C261F8E9F}" type="presParOf" srcId="{9287A2CA-E598-4880-9035-46FB3DFD5218}" destId="{AB6AF68E-85CA-40E3-B087-8FD162DF48A6}" srcOrd="1" destOrd="0" presId="urn:microsoft.com/office/officeart/2005/8/layout/hList2"/>
    <dgm:cxn modelId="{348C771E-14B0-4BFD-9347-931CB279B683}" type="presParOf" srcId="{9287A2CA-E598-4880-9035-46FB3DFD5218}" destId="{9E229F0A-C051-42F8-A57C-EBD302C36793}" srcOrd="2" destOrd="0" presId="urn:microsoft.com/office/officeart/2005/8/layout/hList2"/>
    <dgm:cxn modelId="{23801E9A-8A98-41B6-BBFE-66FAA4C45FCA}" type="presParOf" srcId="{FAFE34A8-80C3-440C-8451-66321BEBCF80}" destId="{B5EE0550-E87D-46B0-8463-E7EC48A2AB0C}" srcOrd="1" destOrd="0" presId="urn:microsoft.com/office/officeart/2005/8/layout/hList2"/>
    <dgm:cxn modelId="{5299C98D-6133-4ACD-8ED9-7C9B124983CE}" type="presParOf" srcId="{FAFE34A8-80C3-440C-8451-66321BEBCF80}" destId="{B3CD311A-639F-45A6-89B0-2E0BA2FFBBB5}" srcOrd="2" destOrd="0" presId="urn:microsoft.com/office/officeart/2005/8/layout/hList2"/>
    <dgm:cxn modelId="{A9813A63-B22D-4466-9F1F-83D9168A36FF}" type="presParOf" srcId="{B3CD311A-639F-45A6-89B0-2E0BA2FFBBB5}" destId="{DE7ECC87-5867-45B8-9AD2-8D32BC3751CB}" srcOrd="0" destOrd="0" presId="urn:microsoft.com/office/officeart/2005/8/layout/hList2"/>
    <dgm:cxn modelId="{DA7EE6CE-A6C5-4F5E-8622-78CAC0701C66}" type="presParOf" srcId="{B3CD311A-639F-45A6-89B0-2E0BA2FFBBB5}" destId="{A6C20D76-506E-4F52-B878-161A048691E8}" srcOrd="1" destOrd="0" presId="urn:microsoft.com/office/officeart/2005/8/layout/hList2"/>
    <dgm:cxn modelId="{1EB95F3E-B0C8-4F4A-8C3B-7D785AB1B23A}" type="presParOf" srcId="{B3CD311A-639F-45A6-89B0-2E0BA2FFBBB5}" destId="{5F6FD594-7D8C-4A0D-876B-1FF0EE19A9A6}"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461AC4-3335-4FA9-9046-E6814723B098}"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8D60815D-1775-4832-9092-3EBEC84D4EE2}">
      <dgm:prSet phldrT="[Text]" custT="1"/>
      <dgm:spPr/>
      <dgm:t>
        <a:bodyPr/>
        <a:lstStyle/>
        <a:p>
          <a:r>
            <a:rPr lang="en-US" sz="2000" err="1" smtClean="0"/>
            <a:t>Sơ</a:t>
          </a:r>
          <a:r>
            <a:rPr lang="en-US" sz="2000" smtClean="0"/>
            <a:t> </a:t>
          </a:r>
          <a:r>
            <a:rPr lang="en-US" sz="2000" err="1" smtClean="0"/>
            <a:t>đồ</a:t>
          </a:r>
          <a:r>
            <a:rPr lang="en-US" sz="2000" smtClean="0"/>
            <a:t> </a:t>
          </a:r>
          <a:r>
            <a:rPr lang="en-US" sz="2000" err="1" smtClean="0"/>
            <a:t>tương</a:t>
          </a:r>
          <a:r>
            <a:rPr lang="en-US" sz="2000" smtClean="0"/>
            <a:t> </a:t>
          </a:r>
          <a:r>
            <a:rPr lang="en-US" sz="2000" err="1" smtClean="0"/>
            <a:t>đương</a:t>
          </a:r>
          <a:r>
            <a:rPr lang="en-US" sz="2000" smtClean="0"/>
            <a:t> </a:t>
          </a:r>
          <a:r>
            <a:rPr lang="en-US" sz="2000" err="1" smtClean="0"/>
            <a:t>tín</a:t>
          </a:r>
          <a:r>
            <a:rPr lang="en-US" sz="2000" smtClean="0"/>
            <a:t> </a:t>
          </a:r>
          <a:r>
            <a:rPr lang="en-US" sz="2000" err="1" smtClean="0"/>
            <a:t>hiệu</a:t>
          </a:r>
          <a:r>
            <a:rPr lang="en-US" sz="2000" smtClean="0"/>
            <a:t> </a:t>
          </a:r>
          <a:r>
            <a:rPr lang="en-US" sz="2000" err="1" smtClean="0"/>
            <a:t>nhỏ</a:t>
          </a:r>
          <a:r>
            <a:rPr lang="en-US" sz="2000" smtClean="0"/>
            <a:t> </a:t>
          </a:r>
          <a:r>
            <a:rPr lang="en-US" sz="2000" err="1" smtClean="0"/>
            <a:t>của</a:t>
          </a:r>
          <a:r>
            <a:rPr lang="en-US" sz="2000" smtClean="0"/>
            <a:t> BJT</a:t>
          </a:r>
          <a:endParaRPr lang="en-US" sz="2000"/>
        </a:p>
      </dgm:t>
    </dgm:pt>
    <dgm:pt modelId="{1969970A-5A42-4F97-8383-47623D72957A}" type="parTrans" cxnId="{EFF278A0-68E7-4210-87BE-828454624322}">
      <dgm:prSet/>
      <dgm:spPr/>
      <dgm:t>
        <a:bodyPr/>
        <a:lstStyle/>
        <a:p>
          <a:endParaRPr lang="en-US"/>
        </a:p>
      </dgm:t>
    </dgm:pt>
    <dgm:pt modelId="{3ECCE092-21DE-46FA-80A8-DBD5FE933A8A}" type="sibTrans" cxnId="{EFF278A0-68E7-4210-87BE-828454624322}">
      <dgm:prSet/>
      <dgm:spPr/>
      <dgm:t>
        <a:bodyPr/>
        <a:lstStyle/>
        <a:p>
          <a:endParaRPr lang="en-US"/>
        </a:p>
      </dgm:t>
    </dgm:pt>
    <dgm:pt modelId="{55101FE1-85EA-4E63-91EB-DA3781C2FF44}">
      <dgm:prSet phldrT="[Text]" custT="1"/>
      <dgm:spPr/>
      <dgm:t>
        <a:bodyPr/>
        <a:lstStyle/>
        <a:p>
          <a:r>
            <a:rPr lang="en-US" sz="2000" err="1" smtClean="0"/>
            <a:t>Sơ</a:t>
          </a:r>
          <a:r>
            <a:rPr lang="en-US" sz="2000" smtClean="0"/>
            <a:t> </a:t>
          </a:r>
          <a:r>
            <a:rPr lang="en-US" sz="2000" err="1" smtClean="0"/>
            <a:t>đồ</a:t>
          </a:r>
          <a:r>
            <a:rPr lang="en-US" sz="2000" smtClean="0"/>
            <a:t> </a:t>
          </a:r>
          <a:r>
            <a:rPr lang="en-US" sz="2000" err="1" smtClean="0"/>
            <a:t>tương</a:t>
          </a:r>
          <a:r>
            <a:rPr lang="en-US" sz="2000" smtClean="0"/>
            <a:t> </a:t>
          </a:r>
          <a:r>
            <a:rPr lang="en-US" sz="2000" err="1" smtClean="0"/>
            <a:t>đương</a:t>
          </a:r>
          <a:r>
            <a:rPr lang="en-US" sz="2000" smtClean="0"/>
            <a:t> </a:t>
          </a:r>
          <a:r>
            <a:rPr lang="en-US" sz="2000" err="1" smtClean="0"/>
            <a:t>tham</a:t>
          </a:r>
          <a:r>
            <a:rPr lang="en-US" sz="2000" smtClean="0"/>
            <a:t> </a:t>
          </a:r>
          <a:r>
            <a:rPr lang="en-US" sz="2000" err="1" smtClean="0"/>
            <a:t>số</a:t>
          </a:r>
          <a:r>
            <a:rPr lang="en-US" sz="2000" smtClean="0"/>
            <a:t> h</a:t>
          </a:r>
          <a:endParaRPr lang="en-US" sz="2000"/>
        </a:p>
      </dgm:t>
    </dgm:pt>
    <dgm:pt modelId="{F79940E8-164A-4824-AA05-60B221CCFC04}" type="parTrans" cxnId="{3DF7E104-1035-4BA7-A549-5622A9618A3E}">
      <dgm:prSet/>
      <dgm:spPr/>
      <dgm:t>
        <a:bodyPr/>
        <a:lstStyle/>
        <a:p>
          <a:endParaRPr lang="en-US"/>
        </a:p>
      </dgm:t>
    </dgm:pt>
    <dgm:pt modelId="{5072413C-5945-414B-AA7C-9590CBFAAB00}" type="sibTrans" cxnId="{3DF7E104-1035-4BA7-A549-5622A9618A3E}">
      <dgm:prSet/>
      <dgm:spPr/>
      <dgm:t>
        <a:bodyPr/>
        <a:lstStyle/>
        <a:p>
          <a:endParaRPr lang="en-US"/>
        </a:p>
      </dgm:t>
    </dgm:pt>
    <dgm:pt modelId="{484DF493-ECCE-4398-9927-3E30A9A4CE23}">
      <dgm:prSet phldrT="[Text]" custT="1"/>
      <dgm:spPr/>
      <dgm:t>
        <a:bodyPr/>
        <a:lstStyle/>
        <a:p>
          <a:r>
            <a:rPr lang="en-US" sz="2000" err="1" smtClean="0"/>
            <a:t>Sơ</a:t>
          </a:r>
          <a:r>
            <a:rPr lang="en-US" sz="2000" smtClean="0"/>
            <a:t> </a:t>
          </a:r>
          <a:r>
            <a:rPr lang="en-US" sz="2000" err="1" smtClean="0"/>
            <a:t>đồ</a:t>
          </a:r>
          <a:r>
            <a:rPr lang="en-US" sz="2000" smtClean="0"/>
            <a:t> </a:t>
          </a:r>
          <a:r>
            <a:rPr lang="en-US" sz="2000" err="1" smtClean="0"/>
            <a:t>tương</a:t>
          </a:r>
          <a:r>
            <a:rPr lang="en-US" sz="2000" smtClean="0"/>
            <a:t> </a:t>
          </a:r>
          <a:r>
            <a:rPr lang="en-US" sz="2000" err="1" smtClean="0"/>
            <a:t>đương</a:t>
          </a:r>
          <a:r>
            <a:rPr lang="en-US" sz="2000" smtClean="0"/>
            <a:t> </a:t>
          </a:r>
          <a:r>
            <a:rPr lang="en-US" sz="2000" err="1" smtClean="0"/>
            <a:t>vật</a:t>
          </a:r>
          <a:r>
            <a:rPr lang="en-US" sz="2000" smtClean="0"/>
            <a:t> </a:t>
          </a:r>
          <a:r>
            <a:rPr lang="en-US" sz="2000" err="1" smtClean="0"/>
            <a:t>lý</a:t>
          </a:r>
          <a:r>
            <a:rPr lang="en-US" sz="2000" smtClean="0"/>
            <a:t> (</a:t>
          </a:r>
          <a:r>
            <a:rPr lang="en-US" sz="2000" err="1" smtClean="0"/>
            <a:t>hình</a:t>
          </a:r>
          <a:r>
            <a:rPr lang="en-US" sz="2000" smtClean="0"/>
            <a:t> </a:t>
          </a:r>
          <a:r>
            <a:rPr lang="el-GR" sz="2000" smtClean="0"/>
            <a:t>π</a:t>
          </a:r>
          <a:r>
            <a:rPr lang="en-US" sz="2000" smtClean="0"/>
            <a:t>, </a:t>
          </a:r>
          <a:r>
            <a:rPr lang="en-US" sz="2000" err="1" smtClean="0"/>
            <a:t>hình</a:t>
          </a:r>
          <a:r>
            <a:rPr lang="en-US" sz="2000" smtClean="0"/>
            <a:t> T)</a:t>
          </a:r>
          <a:endParaRPr lang="en-US" sz="2000"/>
        </a:p>
      </dgm:t>
    </dgm:pt>
    <dgm:pt modelId="{5EEA49A1-4984-449A-925A-F978887B6456}" type="parTrans" cxnId="{E3CE626F-A303-492A-BB72-D799B4B5F832}">
      <dgm:prSet/>
      <dgm:spPr/>
      <dgm:t>
        <a:bodyPr/>
        <a:lstStyle/>
        <a:p>
          <a:endParaRPr lang="en-US"/>
        </a:p>
      </dgm:t>
    </dgm:pt>
    <dgm:pt modelId="{EBF9B836-F9B3-410B-BE40-6B356DB90E8E}" type="sibTrans" cxnId="{E3CE626F-A303-492A-BB72-D799B4B5F832}">
      <dgm:prSet/>
      <dgm:spPr/>
      <dgm:t>
        <a:bodyPr/>
        <a:lstStyle/>
        <a:p>
          <a:endParaRPr lang="en-US"/>
        </a:p>
      </dgm:t>
    </dgm:pt>
    <dgm:pt modelId="{F5CDB009-AFA0-405F-906C-2A6EB800E6A3}" type="pres">
      <dgm:prSet presAssocID="{65461AC4-3335-4FA9-9046-E6814723B098}" presName="mainComposite" presStyleCnt="0">
        <dgm:presLayoutVars>
          <dgm:chPref val="1"/>
          <dgm:dir/>
          <dgm:animOne val="branch"/>
          <dgm:animLvl val="lvl"/>
          <dgm:resizeHandles val="exact"/>
        </dgm:presLayoutVars>
      </dgm:prSet>
      <dgm:spPr/>
      <dgm:t>
        <a:bodyPr/>
        <a:lstStyle/>
        <a:p>
          <a:endParaRPr lang="en-US"/>
        </a:p>
      </dgm:t>
    </dgm:pt>
    <dgm:pt modelId="{8F5FC3E6-60A4-415E-B404-E5446EC4839D}" type="pres">
      <dgm:prSet presAssocID="{65461AC4-3335-4FA9-9046-E6814723B098}" presName="hierFlow" presStyleCnt="0"/>
      <dgm:spPr/>
    </dgm:pt>
    <dgm:pt modelId="{18FFF592-DED2-4699-BF30-250F5F0AD5A4}" type="pres">
      <dgm:prSet presAssocID="{65461AC4-3335-4FA9-9046-E6814723B098}" presName="hierChild1" presStyleCnt="0">
        <dgm:presLayoutVars>
          <dgm:chPref val="1"/>
          <dgm:animOne val="branch"/>
          <dgm:animLvl val="lvl"/>
        </dgm:presLayoutVars>
      </dgm:prSet>
      <dgm:spPr/>
    </dgm:pt>
    <dgm:pt modelId="{B9E47CC1-685F-4BDB-9583-714BDDE64E42}" type="pres">
      <dgm:prSet presAssocID="{8D60815D-1775-4832-9092-3EBEC84D4EE2}" presName="Name14" presStyleCnt="0"/>
      <dgm:spPr/>
    </dgm:pt>
    <dgm:pt modelId="{F5E2D38C-FDA7-407F-9EFB-74EDE09C5277}" type="pres">
      <dgm:prSet presAssocID="{8D60815D-1775-4832-9092-3EBEC84D4EE2}" presName="level1Shape" presStyleLbl="node0" presStyleIdx="0" presStyleCnt="1">
        <dgm:presLayoutVars>
          <dgm:chPref val="3"/>
        </dgm:presLayoutVars>
      </dgm:prSet>
      <dgm:spPr/>
      <dgm:t>
        <a:bodyPr/>
        <a:lstStyle/>
        <a:p>
          <a:endParaRPr lang="en-US"/>
        </a:p>
      </dgm:t>
    </dgm:pt>
    <dgm:pt modelId="{25E339C8-22EB-4AC1-9B21-7EC5B4DEE809}" type="pres">
      <dgm:prSet presAssocID="{8D60815D-1775-4832-9092-3EBEC84D4EE2}" presName="hierChild2" presStyleCnt="0"/>
      <dgm:spPr/>
    </dgm:pt>
    <dgm:pt modelId="{EFDE637A-9A0A-40CC-913F-32262701EA17}" type="pres">
      <dgm:prSet presAssocID="{F79940E8-164A-4824-AA05-60B221CCFC04}" presName="Name19" presStyleLbl="parChTrans1D2" presStyleIdx="0" presStyleCnt="2"/>
      <dgm:spPr/>
      <dgm:t>
        <a:bodyPr/>
        <a:lstStyle/>
        <a:p>
          <a:endParaRPr lang="en-US"/>
        </a:p>
      </dgm:t>
    </dgm:pt>
    <dgm:pt modelId="{B6476C6C-8349-49BF-B16F-213505D49F78}" type="pres">
      <dgm:prSet presAssocID="{55101FE1-85EA-4E63-91EB-DA3781C2FF44}" presName="Name21" presStyleCnt="0"/>
      <dgm:spPr/>
    </dgm:pt>
    <dgm:pt modelId="{86199145-8FB8-40B9-8058-A98AEE7A2420}" type="pres">
      <dgm:prSet presAssocID="{55101FE1-85EA-4E63-91EB-DA3781C2FF44}" presName="level2Shape" presStyleLbl="node2" presStyleIdx="0" presStyleCnt="2"/>
      <dgm:spPr/>
      <dgm:t>
        <a:bodyPr/>
        <a:lstStyle/>
        <a:p>
          <a:endParaRPr lang="en-US"/>
        </a:p>
      </dgm:t>
    </dgm:pt>
    <dgm:pt modelId="{834E9F6E-D58F-4162-96AC-A239A4EB7D07}" type="pres">
      <dgm:prSet presAssocID="{55101FE1-85EA-4E63-91EB-DA3781C2FF44}" presName="hierChild3" presStyleCnt="0"/>
      <dgm:spPr/>
    </dgm:pt>
    <dgm:pt modelId="{27ACB399-CE61-4569-9ADA-9E53C08F9FC7}" type="pres">
      <dgm:prSet presAssocID="{5EEA49A1-4984-449A-925A-F978887B6456}" presName="Name19" presStyleLbl="parChTrans1D2" presStyleIdx="1" presStyleCnt="2"/>
      <dgm:spPr/>
      <dgm:t>
        <a:bodyPr/>
        <a:lstStyle/>
        <a:p>
          <a:endParaRPr lang="en-US"/>
        </a:p>
      </dgm:t>
    </dgm:pt>
    <dgm:pt modelId="{EE1C4BEC-ABA9-466D-95BD-D994F13B9128}" type="pres">
      <dgm:prSet presAssocID="{484DF493-ECCE-4398-9927-3E30A9A4CE23}" presName="Name21" presStyleCnt="0"/>
      <dgm:spPr/>
    </dgm:pt>
    <dgm:pt modelId="{E1A950A4-43ED-4951-A08A-DC098963F7B0}" type="pres">
      <dgm:prSet presAssocID="{484DF493-ECCE-4398-9927-3E30A9A4CE23}" presName="level2Shape" presStyleLbl="node2" presStyleIdx="1" presStyleCnt="2"/>
      <dgm:spPr/>
      <dgm:t>
        <a:bodyPr/>
        <a:lstStyle/>
        <a:p>
          <a:endParaRPr lang="en-US"/>
        </a:p>
      </dgm:t>
    </dgm:pt>
    <dgm:pt modelId="{C99CA8F2-ABD3-4EF3-8A9F-0CE80BDA7467}" type="pres">
      <dgm:prSet presAssocID="{484DF493-ECCE-4398-9927-3E30A9A4CE23}" presName="hierChild3" presStyleCnt="0"/>
      <dgm:spPr/>
    </dgm:pt>
    <dgm:pt modelId="{54D63808-F232-4AD7-B3DB-58FBB9FA7E36}" type="pres">
      <dgm:prSet presAssocID="{65461AC4-3335-4FA9-9046-E6814723B098}" presName="bgShapesFlow" presStyleCnt="0"/>
      <dgm:spPr/>
    </dgm:pt>
  </dgm:ptLst>
  <dgm:cxnLst>
    <dgm:cxn modelId="{F018FBB1-54D2-4143-A05E-506CD26B39E2}" type="presOf" srcId="{8D60815D-1775-4832-9092-3EBEC84D4EE2}" destId="{F5E2D38C-FDA7-407F-9EFB-74EDE09C5277}" srcOrd="0" destOrd="0" presId="urn:microsoft.com/office/officeart/2005/8/layout/hierarchy6"/>
    <dgm:cxn modelId="{9AC1ABCA-F91B-4957-84D0-264CC886BA76}" type="presOf" srcId="{5EEA49A1-4984-449A-925A-F978887B6456}" destId="{27ACB399-CE61-4569-9ADA-9E53C08F9FC7}" srcOrd="0" destOrd="0" presId="urn:microsoft.com/office/officeart/2005/8/layout/hierarchy6"/>
    <dgm:cxn modelId="{916B4563-8ED7-4A40-8104-CBAD745BB9E2}" type="presOf" srcId="{484DF493-ECCE-4398-9927-3E30A9A4CE23}" destId="{E1A950A4-43ED-4951-A08A-DC098963F7B0}" srcOrd="0" destOrd="0" presId="urn:microsoft.com/office/officeart/2005/8/layout/hierarchy6"/>
    <dgm:cxn modelId="{A461B32A-E9D6-4EF5-AFFA-E9D11ADC3A34}" type="presOf" srcId="{F79940E8-164A-4824-AA05-60B221CCFC04}" destId="{EFDE637A-9A0A-40CC-913F-32262701EA17}" srcOrd="0" destOrd="0" presId="urn:microsoft.com/office/officeart/2005/8/layout/hierarchy6"/>
    <dgm:cxn modelId="{EFF278A0-68E7-4210-87BE-828454624322}" srcId="{65461AC4-3335-4FA9-9046-E6814723B098}" destId="{8D60815D-1775-4832-9092-3EBEC84D4EE2}" srcOrd="0" destOrd="0" parTransId="{1969970A-5A42-4F97-8383-47623D72957A}" sibTransId="{3ECCE092-21DE-46FA-80A8-DBD5FE933A8A}"/>
    <dgm:cxn modelId="{007CA942-E917-4719-ADD3-4749762A9C7B}" type="presOf" srcId="{55101FE1-85EA-4E63-91EB-DA3781C2FF44}" destId="{86199145-8FB8-40B9-8058-A98AEE7A2420}" srcOrd="0" destOrd="0" presId="urn:microsoft.com/office/officeart/2005/8/layout/hierarchy6"/>
    <dgm:cxn modelId="{3DF7E104-1035-4BA7-A549-5622A9618A3E}" srcId="{8D60815D-1775-4832-9092-3EBEC84D4EE2}" destId="{55101FE1-85EA-4E63-91EB-DA3781C2FF44}" srcOrd="0" destOrd="0" parTransId="{F79940E8-164A-4824-AA05-60B221CCFC04}" sibTransId="{5072413C-5945-414B-AA7C-9590CBFAAB00}"/>
    <dgm:cxn modelId="{11204BBF-43C3-491F-9036-19F79DECE750}" type="presOf" srcId="{65461AC4-3335-4FA9-9046-E6814723B098}" destId="{F5CDB009-AFA0-405F-906C-2A6EB800E6A3}" srcOrd="0" destOrd="0" presId="urn:microsoft.com/office/officeart/2005/8/layout/hierarchy6"/>
    <dgm:cxn modelId="{E3CE626F-A303-492A-BB72-D799B4B5F832}" srcId="{8D60815D-1775-4832-9092-3EBEC84D4EE2}" destId="{484DF493-ECCE-4398-9927-3E30A9A4CE23}" srcOrd="1" destOrd="0" parTransId="{5EEA49A1-4984-449A-925A-F978887B6456}" sibTransId="{EBF9B836-F9B3-410B-BE40-6B356DB90E8E}"/>
    <dgm:cxn modelId="{827A2915-416A-46AA-A1A2-62AA40773ED6}" type="presParOf" srcId="{F5CDB009-AFA0-405F-906C-2A6EB800E6A3}" destId="{8F5FC3E6-60A4-415E-B404-E5446EC4839D}" srcOrd="0" destOrd="0" presId="urn:microsoft.com/office/officeart/2005/8/layout/hierarchy6"/>
    <dgm:cxn modelId="{B6E32CB3-4CA7-4A22-8F2C-A082353B8668}" type="presParOf" srcId="{8F5FC3E6-60A4-415E-B404-E5446EC4839D}" destId="{18FFF592-DED2-4699-BF30-250F5F0AD5A4}" srcOrd="0" destOrd="0" presId="urn:microsoft.com/office/officeart/2005/8/layout/hierarchy6"/>
    <dgm:cxn modelId="{A1F38C71-90C1-446B-B0FE-D7A5C5E49FF5}" type="presParOf" srcId="{18FFF592-DED2-4699-BF30-250F5F0AD5A4}" destId="{B9E47CC1-685F-4BDB-9583-714BDDE64E42}" srcOrd="0" destOrd="0" presId="urn:microsoft.com/office/officeart/2005/8/layout/hierarchy6"/>
    <dgm:cxn modelId="{E95B65DB-E9A0-48F7-8D36-B84AF1E893B5}" type="presParOf" srcId="{B9E47CC1-685F-4BDB-9583-714BDDE64E42}" destId="{F5E2D38C-FDA7-407F-9EFB-74EDE09C5277}" srcOrd="0" destOrd="0" presId="urn:microsoft.com/office/officeart/2005/8/layout/hierarchy6"/>
    <dgm:cxn modelId="{3AD72490-C057-435D-A367-497657EDB278}" type="presParOf" srcId="{B9E47CC1-685F-4BDB-9583-714BDDE64E42}" destId="{25E339C8-22EB-4AC1-9B21-7EC5B4DEE809}" srcOrd="1" destOrd="0" presId="urn:microsoft.com/office/officeart/2005/8/layout/hierarchy6"/>
    <dgm:cxn modelId="{340101AC-BE47-46D5-BBB6-A429EC3DCA9B}" type="presParOf" srcId="{25E339C8-22EB-4AC1-9B21-7EC5B4DEE809}" destId="{EFDE637A-9A0A-40CC-913F-32262701EA17}" srcOrd="0" destOrd="0" presId="urn:microsoft.com/office/officeart/2005/8/layout/hierarchy6"/>
    <dgm:cxn modelId="{E072ED6F-54E3-4D9A-92DF-7B7C051E67AF}" type="presParOf" srcId="{25E339C8-22EB-4AC1-9B21-7EC5B4DEE809}" destId="{B6476C6C-8349-49BF-B16F-213505D49F78}" srcOrd="1" destOrd="0" presId="urn:microsoft.com/office/officeart/2005/8/layout/hierarchy6"/>
    <dgm:cxn modelId="{BDD1ACD0-D15B-4537-A828-52C6B607AD82}" type="presParOf" srcId="{B6476C6C-8349-49BF-B16F-213505D49F78}" destId="{86199145-8FB8-40B9-8058-A98AEE7A2420}" srcOrd="0" destOrd="0" presId="urn:microsoft.com/office/officeart/2005/8/layout/hierarchy6"/>
    <dgm:cxn modelId="{59B4D268-46B0-41E5-8A53-7EAEC1300ADE}" type="presParOf" srcId="{B6476C6C-8349-49BF-B16F-213505D49F78}" destId="{834E9F6E-D58F-4162-96AC-A239A4EB7D07}" srcOrd="1" destOrd="0" presId="urn:microsoft.com/office/officeart/2005/8/layout/hierarchy6"/>
    <dgm:cxn modelId="{544DFC3C-B884-46A1-9C9D-F0397AC755A9}" type="presParOf" srcId="{25E339C8-22EB-4AC1-9B21-7EC5B4DEE809}" destId="{27ACB399-CE61-4569-9ADA-9E53C08F9FC7}" srcOrd="2" destOrd="0" presId="urn:microsoft.com/office/officeart/2005/8/layout/hierarchy6"/>
    <dgm:cxn modelId="{13D6C5A9-0F3A-451A-9FFF-770C4E16DCA1}" type="presParOf" srcId="{25E339C8-22EB-4AC1-9B21-7EC5B4DEE809}" destId="{EE1C4BEC-ABA9-466D-95BD-D994F13B9128}" srcOrd="3" destOrd="0" presId="urn:microsoft.com/office/officeart/2005/8/layout/hierarchy6"/>
    <dgm:cxn modelId="{F986DBF6-4226-4607-876A-FB44BC00DE2D}" type="presParOf" srcId="{EE1C4BEC-ABA9-466D-95BD-D994F13B9128}" destId="{E1A950A4-43ED-4951-A08A-DC098963F7B0}" srcOrd="0" destOrd="0" presId="urn:microsoft.com/office/officeart/2005/8/layout/hierarchy6"/>
    <dgm:cxn modelId="{BC0EB355-CEF0-4D37-9FD8-18925D222BEE}" type="presParOf" srcId="{EE1C4BEC-ABA9-466D-95BD-D994F13B9128}" destId="{C99CA8F2-ABD3-4EF3-8A9F-0CE80BDA7467}" srcOrd="1" destOrd="0" presId="urn:microsoft.com/office/officeart/2005/8/layout/hierarchy6"/>
    <dgm:cxn modelId="{6BB9D50A-E995-425B-B5CD-92C1FF6C82B4}" type="presParOf" srcId="{F5CDB009-AFA0-405F-906C-2A6EB800E6A3}" destId="{54D63808-F232-4AD7-B3DB-58FBB9FA7E36}"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80BFC7-6BF2-4AD8-BACD-D39D1985676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vi-VN"/>
        </a:p>
      </dgm:t>
    </dgm:pt>
    <dgm:pt modelId="{84CC3934-A6F2-4CC5-8138-971D49E95E1F}">
      <dgm:prSet phldrT="[Text]"/>
      <dgm:spPr>
        <a:solidFill>
          <a:srgbClr val="FFFF66"/>
        </a:solidFill>
        <a:ln w="28575"/>
      </dgm:spPr>
      <dgm:t>
        <a:bodyPr/>
        <a:lstStyle/>
        <a:p>
          <a:r>
            <a:rPr lang="en-US" smtClean="0">
              <a:solidFill>
                <a:schemeClr val="tx1">
                  <a:lumMod val="85000"/>
                  <a:lumOff val="15000"/>
                </a:schemeClr>
              </a:solidFill>
            </a:rPr>
            <a:t>Phân tích sơ đồ mạch</a:t>
          </a:r>
          <a:endParaRPr lang="vi-VN">
            <a:solidFill>
              <a:schemeClr val="tx1">
                <a:lumMod val="85000"/>
                <a:lumOff val="15000"/>
              </a:schemeClr>
            </a:solidFill>
          </a:endParaRPr>
        </a:p>
      </dgm:t>
    </dgm:pt>
    <dgm:pt modelId="{C842471F-48BC-4454-B1CF-1C95CED64EA0}" type="parTrans" cxnId="{392A69A4-B2FB-4A37-9DD8-3BE410C6FE89}">
      <dgm:prSet/>
      <dgm:spPr/>
      <dgm:t>
        <a:bodyPr/>
        <a:lstStyle/>
        <a:p>
          <a:endParaRPr lang="vi-VN"/>
        </a:p>
      </dgm:t>
    </dgm:pt>
    <dgm:pt modelId="{8FC41FF4-2F73-4935-87CD-7E191CED004F}" type="sibTrans" cxnId="{392A69A4-B2FB-4A37-9DD8-3BE410C6FE89}">
      <dgm:prSet/>
      <dgm:spPr/>
      <dgm:t>
        <a:bodyPr/>
        <a:lstStyle/>
        <a:p>
          <a:endParaRPr lang="vi-VN"/>
        </a:p>
      </dgm:t>
    </dgm:pt>
    <dgm:pt modelId="{5E366617-3C49-49A0-8DD7-8F001DEA9C32}">
      <dgm:prSet phldrT="[Text]"/>
      <dgm:spPr>
        <a:solidFill>
          <a:srgbClr val="FFFF66"/>
        </a:solidFill>
        <a:ln w="28575"/>
      </dgm:spPr>
      <dgm:t>
        <a:bodyPr/>
        <a:lstStyle/>
        <a:p>
          <a:r>
            <a:rPr lang="en-US" smtClean="0">
              <a:solidFill>
                <a:schemeClr val="tx1">
                  <a:lumMod val="85000"/>
                  <a:lumOff val="15000"/>
                </a:schemeClr>
              </a:solidFill>
            </a:rPr>
            <a:t>Sơ đồ tương đương tĩnh </a:t>
          </a:r>
          <a:endParaRPr lang="vi-VN">
            <a:solidFill>
              <a:schemeClr val="tx1">
                <a:lumMod val="85000"/>
                <a:lumOff val="15000"/>
              </a:schemeClr>
            </a:solidFill>
          </a:endParaRPr>
        </a:p>
      </dgm:t>
    </dgm:pt>
    <dgm:pt modelId="{B007EB81-093B-4D8A-B0C2-3F974A732EA4}" type="parTrans" cxnId="{059CD5E4-4F17-46C4-B8EF-9618941EB1BE}">
      <dgm:prSet/>
      <dgm:spPr>
        <a:solidFill>
          <a:srgbClr val="FFFF66"/>
        </a:solidFill>
        <a:ln w="28575"/>
      </dgm:spPr>
      <dgm:t>
        <a:bodyPr/>
        <a:lstStyle/>
        <a:p>
          <a:endParaRPr lang="vi-VN">
            <a:solidFill>
              <a:schemeClr val="tx1">
                <a:lumMod val="85000"/>
                <a:lumOff val="15000"/>
              </a:schemeClr>
            </a:solidFill>
          </a:endParaRPr>
        </a:p>
      </dgm:t>
    </dgm:pt>
    <dgm:pt modelId="{162A85E9-A40C-4A6D-830E-AED79BEC4645}" type="sibTrans" cxnId="{059CD5E4-4F17-46C4-B8EF-9618941EB1BE}">
      <dgm:prSet/>
      <dgm:spPr/>
      <dgm:t>
        <a:bodyPr/>
        <a:lstStyle/>
        <a:p>
          <a:endParaRPr lang="vi-VN"/>
        </a:p>
      </dgm:t>
    </dgm:pt>
    <dgm:pt modelId="{0738A69C-CD41-4FF9-90C7-3B3BABB53FA2}">
      <dgm:prSet phldrT="[Text]"/>
      <dgm:spPr>
        <a:solidFill>
          <a:srgbClr val="FFFF66"/>
        </a:solidFill>
        <a:ln w="28575"/>
      </dgm:spPr>
      <dgm:t>
        <a:bodyPr/>
        <a:lstStyle/>
        <a:p>
          <a:r>
            <a:rPr lang="en-US" smtClean="0">
              <a:solidFill>
                <a:schemeClr val="tx1">
                  <a:lumMod val="85000"/>
                  <a:lumOff val="15000"/>
                </a:schemeClr>
              </a:solidFill>
            </a:rPr>
            <a:t>Hở mạch các tụ</a:t>
          </a:r>
          <a:endParaRPr lang="vi-VN">
            <a:solidFill>
              <a:schemeClr val="tx1">
                <a:lumMod val="85000"/>
                <a:lumOff val="15000"/>
              </a:schemeClr>
            </a:solidFill>
          </a:endParaRPr>
        </a:p>
      </dgm:t>
    </dgm:pt>
    <dgm:pt modelId="{2FF4D6A6-9624-45F4-A6AB-08F6E9A2005C}" type="parTrans" cxnId="{700F9FB4-D3E3-449A-98C4-9110C024C909}">
      <dgm:prSet/>
      <dgm:spPr>
        <a:solidFill>
          <a:srgbClr val="FFFF66"/>
        </a:solidFill>
        <a:ln w="28575"/>
      </dgm:spPr>
      <dgm:t>
        <a:bodyPr/>
        <a:lstStyle/>
        <a:p>
          <a:endParaRPr lang="vi-VN">
            <a:solidFill>
              <a:schemeClr val="tx1">
                <a:lumMod val="85000"/>
                <a:lumOff val="15000"/>
              </a:schemeClr>
            </a:solidFill>
          </a:endParaRPr>
        </a:p>
      </dgm:t>
    </dgm:pt>
    <dgm:pt modelId="{1FEBA979-4A65-4A00-91AB-0905BF49C566}" type="sibTrans" cxnId="{700F9FB4-D3E3-449A-98C4-9110C024C909}">
      <dgm:prSet/>
      <dgm:spPr/>
      <dgm:t>
        <a:bodyPr/>
        <a:lstStyle/>
        <a:p>
          <a:endParaRPr lang="vi-VN"/>
        </a:p>
      </dgm:t>
    </dgm:pt>
    <dgm:pt modelId="{DC10B7FA-D15B-406D-B518-22669A925022}">
      <dgm:prSet phldrT="[Text]"/>
      <dgm:spPr>
        <a:solidFill>
          <a:srgbClr val="FFFF66"/>
        </a:solidFill>
        <a:ln w="28575"/>
      </dgm:spPr>
      <dgm:t>
        <a:bodyPr/>
        <a:lstStyle/>
        <a:p>
          <a:r>
            <a:rPr lang="en-US" smtClean="0">
              <a:solidFill>
                <a:schemeClr val="tx1">
                  <a:lumMod val="85000"/>
                  <a:lumOff val="15000"/>
                </a:schemeClr>
              </a:solidFill>
            </a:rPr>
            <a:t>Ngắn mạch nguồn xoay chiều</a:t>
          </a:r>
          <a:endParaRPr lang="vi-VN">
            <a:solidFill>
              <a:schemeClr val="tx1">
                <a:lumMod val="85000"/>
                <a:lumOff val="15000"/>
              </a:schemeClr>
            </a:solidFill>
          </a:endParaRPr>
        </a:p>
      </dgm:t>
    </dgm:pt>
    <dgm:pt modelId="{C4325320-D765-4396-8D77-A94D662CC3F5}" type="parTrans" cxnId="{B275E270-A52B-4FC7-8FD4-71D4238A1652}">
      <dgm:prSet/>
      <dgm:spPr>
        <a:solidFill>
          <a:srgbClr val="FFFF66"/>
        </a:solidFill>
        <a:ln w="28575"/>
      </dgm:spPr>
      <dgm:t>
        <a:bodyPr/>
        <a:lstStyle/>
        <a:p>
          <a:endParaRPr lang="vi-VN">
            <a:solidFill>
              <a:schemeClr val="tx1">
                <a:lumMod val="85000"/>
                <a:lumOff val="15000"/>
              </a:schemeClr>
            </a:solidFill>
          </a:endParaRPr>
        </a:p>
      </dgm:t>
    </dgm:pt>
    <dgm:pt modelId="{0A7C6C72-ACFA-4CC8-923A-9564859314FA}" type="sibTrans" cxnId="{B275E270-A52B-4FC7-8FD4-71D4238A1652}">
      <dgm:prSet/>
      <dgm:spPr/>
      <dgm:t>
        <a:bodyPr/>
        <a:lstStyle/>
        <a:p>
          <a:endParaRPr lang="vi-VN"/>
        </a:p>
      </dgm:t>
    </dgm:pt>
    <dgm:pt modelId="{CC2C5B7C-F752-4272-A56F-6462B78C3658}">
      <dgm:prSet phldrT="[Text]"/>
      <dgm:spPr>
        <a:solidFill>
          <a:srgbClr val="FFFF66"/>
        </a:solidFill>
        <a:ln w="28575"/>
      </dgm:spPr>
      <dgm:t>
        <a:bodyPr/>
        <a:lstStyle/>
        <a:p>
          <a:r>
            <a:rPr lang="en-US" smtClean="0">
              <a:solidFill>
                <a:schemeClr val="tx1">
                  <a:lumMod val="85000"/>
                  <a:lumOff val="15000"/>
                </a:schemeClr>
              </a:solidFill>
            </a:rPr>
            <a:t>Sơ đồ tương đương động</a:t>
          </a:r>
          <a:endParaRPr lang="vi-VN">
            <a:solidFill>
              <a:schemeClr val="tx1">
                <a:lumMod val="85000"/>
                <a:lumOff val="15000"/>
              </a:schemeClr>
            </a:solidFill>
          </a:endParaRPr>
        </a:p>
      </dgm:t>
    </dgm:pt>
    <dgm:pt modelId="{9BB76257-6CC2-4814-BC41-C678232DCAEC}" type="parTrans" cxnId="{6B4A26C2-E4A9-4153-8E25-3D6D7EB8B4A8}">
      <dgm:prSet/>
      <dgm:spPr>
        <a:solidFill>
          <a:srgbClr val="FFFF66"/>
        </a:solidFill>
        <a:ln w="28575"/>
      </dgm:spPr>
      <dgm:t>
        <a:bodyPr/>
        <a:lstStyle/>
        <a:p>
          <a:endParaRPr lang="vi-VN">
            <a:solidFill>
              <a:schemeClr val="tx1">
                <a:lumMod val="85000"/>
                <a:lumOff val="15000"/>
              </a:schemeClr>
            </a:solidFill>
          </a:endParaRPr>
        </a:p>
      </dgm:t>
    </dgm:pt>
    <dgm:pt modelId="{702F05DD-2392-4A81-81D0-A28C9655EC28}" type="sibTrans" cxnId="{6B4A26C2-E4A9-4153-8E25-3D6D7EB8B4A8}">
      <dgm:prSet/>
      <dgm:spPr/>
      <dgm:t>
        <a:bodyPr/>
        <a:lstStyle/>
        <a:p>
          <a:endParaRPr lang="vi-VN"/>
        </a:p>
      </dgm:t>
    </dgm:pt>
    <dgm:pt modelId="{3E2C2028-46F1-477D-B610-0F4869ECA798}">
      <dgm:prSet phldrT="[Text]"/>
      <dgm:spPr>
        <a:solidFill>
          <a:srgbClr val="FFFF66"/>
        </a:solidFill>
        <a:ln w="28575"/>
      </dgm:spPr>
      <dgm:t>
        <a:bodyPr/>
        <a:lstStyle/>
        <a:p>
          <a:r>
            <a:rPr lang="en-US" smtClean="0">
              <a:solidFill>
                <a:schemeClr val="tx1">
                  <a:lumMod val="85000"/>
                  <a:lumOff val="15000"/>
                </a:schemeClr>
              </a:solidFill>
            </a:rPr>
            <a:t>Ngắn mạch các tụ</a:t>
          </a:r>
          <a:endParaRPr lang="vi-VN">
            <a:solidFill>
              <a:schemeClr val="tx1">
                <a:lumMod val="85000"/>
                <a:lumOff val="15000"/>
              </a:schemeClr>
            </a:solidFill>
          </a:endParaRPr>
        </a:p>
      </dgm:t>
    </dgm:pt>
    <dgm:pt modelId="{F28C5547-A22F-4D97-AF18-BE8E6194B07D}" type="parTrans" cxnId="{01B9B0EA-0E81-4E72-BC5E-F1778676185E}">
      <dgm:prSet/>
      <dgm:spPr>
        <a:solidFill>
          <a:srgbClr val="FFFF66"/>
        </a:solidFill>
        <a:ln w="28575"/>
      </dgm:spPr>
      <dgm:t>
        <a:bodyPr/>
        <a:lstStyle/>
        <a:p>
          <a:endParaRPr lang="vi-VN">
            <a:solidFill>
              <a:schemeClr val="tx1">
                <a:lumMod val="85000"/>
                <a:lumOff val="15000"/>
              </a:schemeClr>
            </a:solidFill>
          </a:endParaRPr>
        </a:p>
      </dgm:t>
    </dgm:pt>
    <dgm:pt modelId="{37B46C75-21F1-47DD-8498-E0AC329AC907}" type="sibTrans" cxnId="{01B9B0EA-0E81-4E72-BC5E-F1778676185E}">
      <dgm:prSet/>
      <dgm:spPr/>
      <dgm:t>
        <a:bodyPr/>
        <a:lstStyle/>
        <a:p>
          <a:endParaRPr lang="vi-VN"/>
        </a:p>
      </dgm:t>
    </dgm:pt>
    <dgm:pt modelId="{74008B85-50D3-4EF5-9CDF-4BBF82F29766}">
      <dgm:prSet phldrT="[Text]"/>
      <dgm:spPr>
        <a:solidFill>
          <a:srgbClr val="FFFF66"/>
        </a:solidFill>
        <a:ln w="28575"/>
      </dgm:spPr>
      <dgm:t>
        <a:bodyPr/>
        <a:lstStyle/>
        <a:p>
          <a:r>
            <a:rPr lang="en-US" smtClean="0">
              <a:solidFill>
                <a:schemeClr val="tx1">
                  <a:lumMod val="85000"/>
                  <a:lumOff val="15000"/>
                </a:schemeClr>
              </a:solidFill>
            </a:rPr>
            <a:t>Ngắn mạch nguồn một chiều</a:t>
          </a:r>
          <a:endParaRPr lang="vi-VN">
            <a:solidFill>
              <a:schemeClr val="tx1">
                <a:lumMod val="85000"/>
                <a:lumOff val="15000"/>
              </a:schemeClr>
            </a:solidFill>
          </a:endParaRPr>
        </a:p>
      </dgm:t>
    </dgm:pt>
    <dgm:pt modelId="{8EB3E5C3-DD0C-42E0-8BEA-C41758C99E6C}" type="parTrans" cxnId="{4FE47E98-F2C2-4138-8388-32D6837B7479}">
      <dgm:prSet/>
      <dgm:spPr>
        <a:solidFill>
          <a:srgbClr val="FFFF66"/>
        </a:solidFill>
        <a:ln w="28575"/>
      </dgm:spPr>
      <dgm:t>
        <a:bodyPr/>
        <a:lstStyle/>
        <a:p>
          <a:endParaRPr lang="vi-VN">
            <a:solidFill>
              <a:schemeClr val="tx1">
                <a:lumMod val="85000"/>
                <a:lumOff val="15000"/>
              </a:schemeClr>
            </a:solidFill>
          </a:endParaRPr>
        </a:p>
      </dgm:t>
    </dgm:pt>
    <dgm:pt modelId="{4DAE0A17-22B1-43FA-B15D-D7E6501BB761}" type="sibTrans" cxnId="{4FE47E98-F2C2-4138-8388-32D6837B7479}">
      <dgm:prSet/>
      <dgm:spPr/>
      <dgm:t>
        <a:bodyPr/>
        <a:lstStyle/>
        <a:p>
          <a:endParaRPr lang="vi-VN"/>
        </a:p>
      </dgm:t>
    </dgm:pt>
    <dgm:pt modelId="{27E9E8CC-5C3F-4233-A6DE-86A12FBE9DFC}" type="pres">
      <dgm:prSet presAssocID="{C980BFC7-6BF2-4AD8-BACD-D39D19856765}" presName="diagram" presStyleCnt="0">
        <dgm:presLayoutVars>
          <dgm:chPref val="1"/>
          <dgm:dir/>
          <dgm:animOne val="branch"/>
          <dgm:animLvl val="lvl"/>
          <dgm:resizeHandles val="exact"/>
        </dgm:presLayoutVars>
      </dgm:prSet>
      <dgm:spPr/>
      <dgm:t>
        <a:bodyPr/>
        <a:lstStyle/>
        <a:p>
          <a:endParaRPr lang="en-US"/>
        </a:p>
      </dgm:t>
    </dgm:pt>
    <dgm:pt modelId="{050E0D17-2D28-4C58-8024-3EF5EA680C17}" type="pres">
      <dgm:prSet presAssocID="{84CC3934-A6F2-4CC5-8138-971D49E95E1F}" presName="root1" presStyleCnt="0"/>
      <dgm:spPr/>
    </dgm:pt>
    <dgm:pt modelId="{DF9B7D26-7911-4C4A-818C-FBF14B1C8F72}" type="pres">
      <dgm:prSet presAssocID="{84CC3934-A6F2-4CC5-8138-971D49E95E1F}" presName="LevelOneTextNode" presStyleLbl="node0" presStyleIdx="0" presStyleCnt="1">
        <dgm:presLayoutVars>
          <dgm:chPref val="3"/>
        </dgm:presLayoutVars>
      </dgm:prSet>
      <dgm:spPr/>
      <dgm:t>
        <a:bodyPr/>
        <a:lstStyle/>
        <a:p>
          <a:endParaRPr lang="vi-VN"/>
        </a:p>
      </dgm:t>
    </dgm:pt>
    <dgm:pt modelId="{1BFE6AA1-D235-4F4C-BA94-D6B9DBF5F349}" type="pres">
      <dgm:prSet presAssocID="{84CC3934-A6F2-4CC5-8138-971D49E95E1F}" presName="level2hierChild" presStyleCnt="0"/>
      <dgm:spPr/>
    </dgm:pt>
    <dgm:pt modelId="{A35A414F-9DFE-4011-8AB8-994F43FE5727}" type="pres">
      <dgm:prSet presAssocID="{B007EB81-093B-4D8A-B0C2-3F974A732EA4}" presName="conn2-1" presStyleLbl="parChTrans1D2" presStyleIdx="0" presStyleCnt="2"/>
      <dgm:spPr/>
      <dgm:t>
        <a:bodyPr/>
        <a:lstStyle/>
        <a:p>
          <a:endParaRPr lang="en-US"/>
        </a:p>
      </dgm:t>
    </dgm:pt>
    <dgm:pt modelId="{030CBD87-8EEA-4BDD-90C7-6294AC4EB4AD}" type="pres">
      <dgm:prSet presAssocID="{B007EB81-093B-4D8A-B0C2-3F974A732EA4}" presName="connTx" presStyleLbl="parChTrans1D2" presStyleIdx="0" presStyleCnt="2"/>
      <dgm:spPr/>
      <dgm:t>
        <a:bodyPr/>
        <a:lstStyle/>
        <a:p>
          <a:endParaRPr lang="en-US"/>
        </a:p>
      </dgm:t>
    </dgm:pt>
    <dgm:pt modelId="{EBDE9AA7-10F3-4663-BB11-06A39FC362B0}" type="pres">
      <dgm:prSet presAssocID="{5E366617-3C49-49A0-8DD7-8F001DEA9C32}" presName="root2" presStyleCnt="0"/>
      <dgm:spPr/>
    </dgm:pt>
    <dgm:pt modelId="{B3CBA6D3-1E5D-4551-91B4-CD0D40531A36}" type="pres">
      <dgm:prSet presAssocID="{5E366617-3C49-49A0-8DD7-8F001DEA9C32}" presName="LevelTwoTextNode" presStyleLbl="node2" presStyleIdx="0" presStyleCnt="2">
        <dgm:presLayoutVars>
          <dgm:chPref val="3"/>
        </dgm:presLayoutVars>
      </dgm:prSet>
      <dgm:spPr/>
      <dgm:t>
        <a:bodyPr/>
        <a:lstStyle/>
        <a:p>
          <a:endParaRPr lang="vi-VN"/>
        </a:p>
      </dgm:t>
    </dgm:pt>
    <dgm:pt modelId="{DC8CC888-02C4-4789-9F5E-DDA2E00084A6}" type="pres">
      <dgm:prSet presAssocID="{5E366617-3C49-49A0-8DD7-8F001DEA9C32}" presName="level3hierChild" presStyleCnt="0"/>
      <dgm:spPr/>
    </dgm:pt>
    <dgm:pt modelId="{13A57D34-142D-40CD-B988-70737B0163EF}" type="pres">
      <dgm:prSet presAssocID="{2FF4D6A6-9624-45F4-A6AB-08F6E9A2005C}" presName="conn2-1" presStyleLbl="parChTrans1D3" presStyleIdx="0" presStyleCnt="4"/>
      <dgm:spPr/>
      <dgm:t>
        <a:bodyPr/>
        <a:lstStyle/>
        <a:p>
          <a:endParaRPr lang="en-US"/>
        </a:p>
      </dgm:t>
    </dgm:pt>
    <dgm:pt modelId="{9C2C5689-C6D8-47A7-BE58-3C67AC028B1B}" type="pres">
      <dgm:prSet presAssocID="{2FF4D6A6-9624-45F4-A6AB-08F6E9A2005C}" presName="connTx" presStyleLbl="parChTrans1D3" presStyleIdx="0" presStyleCnt="4"/>
      <dgm:spPr/>
      <dgm:t>
        <a:bodyPr/>
        <a:lstStyle/>
        <a:p>
          <a:endParaRPr lang="en-US"/>
        </a:p>
      </dgm:t>
    </dgm:pt>
    <dgm:pt modelId="{25C788B6-C6A3-4FE5-865C-BB87C64A0C90}" type="pres">
      <dgm:prSet presAssocID="{0738A69C-CD41-4FF9-90C7-3B3BABB53FA2}" presName="root2" presStyleCnt="0"/>
      <dgm:spPr/>
    </dgm:pt>
    <dgm:pt modelId="{4B538EEC-65CD-4A53-8C67-50E8D91C17D7}" type="pres">
      <dgm:prSet presAssocID="{0738A69C-CD41-4FF9-90C7-3B3BABB53FA2}" presName="LevelTwoTextNode" presStyleLbl="node3" presStyleIdx="0" presStyleCnt="4">
        <dgm:presLayoutVars>
          <dgm:chPref val="3"/>
        </dgm:presLayoutVars>
      </dgm:prSet>
      <dgm:spPr/>
      <dgm:t>
        <a:bodyPr/>
        <a:lstStyle/>
        <a:p>
          <a:endParaRPr lang="vi-VN"/>
        </a:p>
      </dgm:t>
    </dgm:pt>
    <dgm:pt modelId="{622438C8-BF59-4D6C-9060-8C8AD610ED8A}" type="pres">
      <dgm:prSet presAssocID="{0738A69C-CD41-4FF9-90C7-3B3BABB53FA2}" presName="level3hierChild" presStyleCnt="0"/>
      <dgm:spPr/>
    </dgm:pt>
    <dgm:pt modelId="{95F0D84A-2FD8-4FEC-A282-68F09FC8C518}" type="pres">
      <dgm:prSet presAssocID="{C4325320-D765-4396-8D77-A94D662CC3F5}" presName="conn2-1" presStyleLbl="parChTrans1D3" presStyleIdx="1" presStyleCnt="4"/>
      <dgm:spPr/>
      <dgm:t>
        <a:bodyPr/>
        <a:lstStyle/>
        <a:p>
          <a:endParaRPr lang="en-US"/>
        </a:p>
      </dgm:t>
    </dgm:pt>
    <dgm:pt modelId="{1A6C2688-C5FC-43E0-A8E1-7131AC03D4AF}" type="pres">
      <dgm:prSet presAssocID="{C4325320-D765-4396-8D77-A94D662CC3F5}" presName="connTx" presStyleLbl="parChTrans1D3" presStyleIdx="1" presStyleCnt="4"/>
      <dgm:spPr/>
      <dgm:t>
        <a:bodyPr/>
        <a:lstStyle/>
        <a:p>
          <a:endParaRPr lang="en-US"/>
        </a:p>
      </dgm:t>
    </dgm:pt>
    <dgm:pt modelId="{FA7AB31F-ACFB-414A-AC24-CC3AE90BEBBC}" type="pres">
      <dgm:prSet presAssocID="{DC10B7FA-D15B-406D-B518-22669A925022}" presName="root2" presStyleCnt="0"/>
      <dgm:spPr/>
    </dgm:pt>
    <dgm:pt modelId="{01EED4F0-97FC-4050-A45D-A32922C711A8}" type="pres">
      <dgm:prSet presAssocID="{DC10B7FA-D15B-406D-B518-22669A925022}" presName="LevelTwoTextNode" presStyleLbl="node3" presStyleIdx="1" presStyleCnt="4">
        <dgm:presLayoutVars>
          <dgm:chPref val="3"/>
        </dgm:presLayoutVars>
      </dgm:prSet>
      <dgm:spPr/>
      <dgm:t>
        <a:bodyPr/>
        <a:lstStyle/>
        <a:p>
          <a:endParaRPr lang="vi-VN"/>
        </a:p>
      </dgm:t>
    </dgm:pt>
    <dgm:pt modelId="{15725C18-7E87-4593-AF7D-2776CE1A9D2C}" type="pres">
      <dgm:prSet presAssocID="{DC10B7FA-D15B-406D-B518-22669A925022}" presName="level3hierChild" presStyleCnt="0"/>
      <dgm:spPr/>
    </dgm:pt>
    <dgm:pt modelId="{6CDA4787-C64C-46C9-AE6B-7E047A9CCDD9}" type="pres">
      <dgm:prSet presAssocID="{9BB76257-6CC2-4814-BC41-C678232DCAEC}" presName="conn2-1" presStyleLbl="parChTrans1D2" presStyleIdx="1" presStyleCnt="2"/>
      <dgm:spPr/>
      <dgm:t>
        <a:bodyPr/>
        <a:lstStyle/>
        <a:p>
          <a:endParaRPr lang="en-US"/>
        </a:p>
      </dgm:t>
    </dgm:pt>
    <dgm:pt modelId="{CEB5EC6F-8E2B-4ADC-BF8B-B3FB50245640}" type="pres">
      <dgm:prSet presAssocID="{9BB76257-6CC2-4814-BC41-C678232DCAEC}" presName="connTx" presStyleLbl="parChTrans1D2" presStyleIdx="1" presStyleCnt="2"/>
      <dgm:spPr/>
      <dgm:t>
        <a:bodyPr/>
        <a:lstStyle/>
        <a:p>
          <a:endParaRPr lang="en-US"/>
        </a:p>
      </dgm:t>
    </dgm:pt>
    <dgm:pt modelId="{9BDCEB8D-5AB6-4BBC-887E-4C4CA1546A09}" type="pres">
      <dgm:prSet presAssocID="{CC2C5B7C-F752-4272-A56F-6462B78C3658}" presName="root2" presStyleCnt="0"/>
      <dgm:spPr/>
    </dgm:pt>
    <dgm:pt modelId="{0A660E7D-6E27-4017-B330-948FDC55FCFA}" type="pres">
      <dgm:prSet presAssocID="{CC2C5B7C-F752-4272-A56F-6462B78C3658}" presName="LevelTwoTextNode" presStyleLbl="node2" presStyleIdx="1" presStyleCnt="2">
        <dgm:presLayoutVars>
          <dgm:chPref val="3"/>
        </dgm:presLayoutVars>
      </dgm:prSet>
      <dgm:spPr/>
      <dgm:t>
        <a:bodyPr/>
        <a:lstStyle/>
        <a:p>
          <a:endParaRPr lang="vi-VN"/>
        </a:p>
      </dgm:t>
    </dgm:pt>
    <dgm:pt modelId="{597394A4-3A7A-47BA-A573-1066FE1EFF2A}" type="pres">
      <dgm:prSet presAssocID="{CC2C5B7C-F752-4272-A56F-6462B78C3658}" presName="level3hierChild" presStyleCnt="0"/>
      <dgm:spPr/>
    </dgm:pt>
    <dgm:pt modelId="{E5DAF470-6AC2-43D0-A367-F35CD33DEC83}" type="pres">
      <dgm:prSet presAssocID="{F28C5547-A22F-4D97-AF18-BE8E6194B07D}" presName="conn2-1" presStyleLbl="parChTrans1D3" presStyleIdx="2" presStyleCnt="4"/>
      <dgm:spPr/>
      <dgm:t>
        <a:bodyPr/>
        <a:lstStyle/>
        <a:p>
          <a:endParaRPr lang="en-US"/>
        </a:p>
      </dgm:t>
    </dgm:pt>
    <dgm:pt modelId="{C5451910-129B-4165-9C6D-635922A4DDAD}" type="pres">
      <dgm:prSet presAssocID="{F28C5547-A22F-4D97-AF18-BE8E6194B07D}" presName="connTx" presStyleLbl="parChTrans1D3" presStyleIdx="2" presStyleCnt="4"/>
      <dgm:spPr/>
      <dgm:t>
        <a:bodyPr/>
        <a:lstStyle/>
        <a:p>
          <a:endParaRPr lang="en-US"/>
        </a:p>
      </dgm:t>
    </dgm:pt>
    <dgm:pt modelId="{4F406EC1-EEC7-435E-8217-BAA2E466ABB6}" type="pres">
      <dgm:prSet presAssocID="{3E2C2028-46F1-477D-B610-0F4869ECA798}" presName="root2" presStyleCnt="0"/>
      <dgm:spPr/>
    </dgm:pt>
    <dgm:pt modelId="{002D1093-27C6-4E09-8D50-E2C5F0FA8331}" type="pres">
      <dgm:prSet presAssocID="{3E2C2028-46F1-477D-B610-0F4869ECA798}" presName="LevelTwoTextNode" presStyleLbl="node3" presStyleIdx="2" presStyleCnt="4">
        <dgm:presLayoutVars>
          <dgm:chPref val="3"/>
        </dgm:presLayoutVars>
      </dgm:prSet>
      <dgm:spPr/>
      <dgm:t>
        <a:bodyPr/>
        <a:lstStyle/>
        <a:p>
          <a:endParaRPr lang="vi-VN"/>
        </a:p>
      </dgm:t>
    </dgm:pt>
    <dgm:pt modelId="{0C3F62A1-DEA1-40A2-97DB-71030C702396}" type="pres">
      <dgm:prSet presAssocID="{3E2C2028-46F1-477D-B610-0F4869ECA798}" presName="level3hierChild" presStyleCnt="0"/>
      <dgm:spPr/>
    </dgm:pt>
    <dgm:pt modelId="{7BFDC781-9E04-4047-833F-236172B5EF1E}" type="pres">
      <dgm:prSet presAssocID="{8EB3E5C3-DD0C-42E0-8BEA-C41758C99E6C}" presName="conn2-1" presStyleLbl="parChTrans1D3" presStyleIdx="3" presStyleCnt="4"/>
      <dgm:spPr/>
      <dgm:t>
        <a:bodyPr/>
        <a:lstStyle/>
        <a:p>
          <a:endParaRPr lang="en-US"/>
        </a:p>
      </dgm:t>
    </dgm:pt>
    <dgm:pt modelId="{B354CC31-1AF0-4C4D-BF24-8AEFD2FD98C6}" type="pres">
      <dgm:prSet presAssocID="{8EB3E5C3-DD0C-42E0-8BEA-C41758C99E6C}" presName="connTx" presStyleLbl="parChTrans1D3" presStyleIdx="3" presStyleCnt="4"/>
      <dgm:spPr/>
      <dgm:t>
        <a:bodyPr/>
        <a:lstStyle/>
        <a:p>
          <a:endParaRPr lang="en-US"/>
        </a:p>
      </dgm:t>
    </dgm:pt>
    <dgm:pt modelId="{534983A9-B4F6-4C94-81B3-1CEDF1D82FAE}" type="pres">
      <dgm:prSet presAssocID="{74008B85-50D3-4EF5-9CDF-4BBF82F29766}" presName="root2" presStyleCnt="0"/>
      <dgm:spPr/>
    </dgm:pt>
    <dgm:pt modelId="{5ADDAA54-853E-44CA-870E-513FD2F79868}" type="pres">
      <dgm:prSet presAssocID="{74008B85-50D3-4EF5-9CDF-4BBF82F29766}" presName="LevelTwoTextNode" presStyleLbl="node3" presStyleIdx="3" presStyleCnt="4">
        <dgm:presLayoutVars>
          <dgm:chPref val="3"/>
        </dgm:presLayoutVars>
      </dgm:prSet>
      <dgm:spPr/>
      <dgm:t>
        <a:bodyPr/>
        <a:lstStyle/>
        <a:p>
          <a:endParaRPr lang="vi-VN"/>
        </a:p>
      </dgm:t>
    </dgm:pt>
    <dgm:pt modelId="{892615BD-FC48-4B39-8479-8685B7E76B3D}" type="pres">
      <dgm:prSet presAssocID="{74008B85-50D3-4EF5-9CDF-4BBF82F29766}" presName="level3hierChild" presStyleCnt="0"/>
      <dgm:spPr/>
    </dgm:pt>
  </dgm:ptLst>
  <dgm:cxnLst>
    <dgm:cxn modelId="{279ABC38-6382-4CE6-8ABF-0333370FF2C6}" type="presOf" srcId="{C4325320-D765-4396-8D77-A94D662CC3F5}" destId="{95F0D84A-2FD8-4FEC-A282-68F09FC8C518}" srcOrd="0" destOrd="0" presId="urn:microsoft.com/office/officeart/2005/8/layout/hierarchy2"/>
    <dgm:cxn modelId="{29C1F478-3B31-4980-8ADB-6FA097B64E2D}" type="presOf" srcId="{F28C5547-A22F-4D97-AF18-BE8E6194B07D}" destId="{E5DAF470-6AC2-43D0-A367-F35CD33DEC83}" srcOrd="0" destOrd="0" presId="urn:microsoft.com/office/officeart/2005/8/layout/hierarchy2"/>
    <dgm:cxn modelId="{31582162-171A-4FF4-9AF1-5D5E9D813601}" type="presOf" srcId="{3E2C2028-46F1-477D-B610-0F4869ECA798}" destId="{002D1093-27C6-4E09-8D50-E2C5F0FA8331}" srcOrd="0" destOrd="0" presId="urn:microsoft.com/office/officeart/2005/8/layout/hierarchy2"/>
    <dgm:cxn modelId="{BCD60FF8-2F14-46E8-85DB-8992CE318906}" type="presOf" srcId="{5E366617-3C49-49A0-8DD7-8F001DEA9C32}" destId="{B3CBA6D3-1E5D-4551-91B4-CD0D40531A36}" srcOrd="0" destOrd="0" presId="urn:microsoft.com/office/officeart/2005/8/layout/hierarchy2"/>
    <dgm:cxn modelId="{392A69A4-B2FB-4A37-9DD8-3BE410C6FE89}" srcId="{C980BFC7-6BF2-4AD8-BACD-D39D19856765}" destId="{84CC3934-A6F2-4CC5-8138-971D49E95E1F}" srcOrd="0" destOrd="0" parTransId="{C842471F-48BC-4454-B1CF-1C95CED64EA0}" sibTransId="{8FC41FF4-2F73-4935-87CD-7E191CED004F}"/>
    <dgm:cxn modelId="{2943867E-7E2A-492C-9812-89502681745F}" type="presOf" srcId="{2FF4D6A6-9624-45F4-A6AB-08F6E9A2005C}" destId="{9C2C5689-C6D8-47A7-BE58-3C67AC028B1B}" srcOrd="1" destOrd="0" presId="urn:microsoft.com/office/officeart/2005/8/layout/hierarchy2"/>
    <dgm:cxn modelId="{6B4A26C2-E4A9-4153-8E25-3D6D7EB8B4A8}" srcId="{84CC3934-A6F2-4CC5-8138-971D49E95E1F}" destId="{CC2C5B7C-F752-4272-A56F-6462B78C3658}" srcOrd="1" destOrd="0" parTransId="{9BB76257-6CC2-4814-BC41-C678232DCAEC}" sibTransId="{702F05DD-2392-4A81-81D0-A28C9655EC28}"/>
    <dgm:cxn modelId="{AF83699F-F5E2-4488-A435-F4A51373D6BF}" type="presOf" srcId="{8EB3E5C3-DD0C-42E0-8BEA-C41758C99E6C}" destId="{B354CC31-1AF0-4C4D-BF24-8AEFD2FD98C6}" srcOrd="1" destOrd="0" presId="urn:microsoft.com/office/officeart/2005/8/layout/hierarchy2"/>
    <dgm:cxn modelId="{070F8903-81CC-4FE3-9EB4-9D358B712EA3}" type="presOf" srcId="{84CC3934-A6F2-4CC5-8138-971D49E95E1F}" destId="{DF9B7D26-7911-4C4A-818C-FBF14B1C8F72}" srcOrd="0" destOrd="0" presId="urn:microsoft.com/office/officeart/2005/8/layout/hierarchy2"/>
    <dgm:cxn modelId="{973BCB76-09E1-4D88-B917-745894CA330F}" type="presOf" srcId="{74008B85-50D3-4EF5-9CDF-4BBF82F29766}" destId="{5ADDAA54-853E-44CA-870E-513FD2F79868}" srcOrd="0" destOrd="0" presId="urn:microsoft.com/office/officeart/2005/8/layout/hierarchy2"/>
    <dgm:cxn modelId="{9A63ED43-C6E5-494C-B686-17140B885F05}" type="presOf" srcId="{CC2C5B7C-F752-4272-A56F-6462B78C3658}" destId="{0A660E7D-6E27-4017-B330-948FDC55FCFA}" srcOrd="0" destOrd="0" presId="urn:microsoft.com/office/officeart/2005/8/layout/hierarchy2"/>
    <dgm:cxn modelId="{E898A2AD-A53D-4681-8ED8-FFDF02A20E04}" type="presOf" srcId="{B007EB81-093B-4D8A-B0C2-3F974A732EA4}" destId="{A35A414F-9DFE-4011-8AB8-994F43FE5727}" srcOrd="0" destOrd="0" presId="urn:microsoft.com/office/officeart/2005/8/layout/hierarchy2"/>
    <dgm:cxn modelId="{01B9B0EA-0E81-4E72-BC5E-F1778676185E}" srcId="{CC2C5B7C-F752-4272-A56F-6462B78C3658}" destId="{3E2C2028-46F1-477D-B610-0F4869ECA798}" srcOrd="0" destOrd="0" parTransId="{F28C5547-A22F-4D97-AF18-BE8E6194B07D}" sibTransId="{37B46C75-21F1-47DD-8498-E0AC329AC907}"/>
    <dgm:cxn modelId="{4FE47E98-F2C2-4138-8388-32D6837B7479}" srcId="{CC2C5B7C-F752-4272-A56F-6462B78C3658}" destId="{74008B85-50D3-4EF5-9CDF-4BBF82F29766}" srcOrd="1" destOrd="0" parTransId="{8EB3E5C3-DD0C-42E0-8BEA-C41758C99E6C}" sibTransId="{4DAE0A17-22B1-43FA-B15D-D7E6501BB761}"/>
    <dgm:cxn modelId="{FE201F47-7AEA-4D96-AA0F-3B5ABB99A1DE}" type="presOf" srcId="{C4325320-D765-4396-8D77-A94D662CC3F5}" destId="{1A6C2688-C5FC-43E0-A8E1-7131AC03D4AF}" srcOrd="1" destOrd="0" presId="urn:microsoft.com/office/officeart/2005/8/layout/hierarchy2"/>
    <dgm:cxn modelId="{8938EC66-5DE0-413E-B285-448897A62CCD}" type="presOf" srcId="{0738A69C-CD41-4FF9-90C7-3B3BABB53FA2}" destId="{4B538EEC-65CD-4A53-8C67-50E8D91C17D7}" srcOrd="0" destOrd="0" presId="urn:microsoft.com/office/officeart/2005/8/layout/hierarchy2"/>
    <dgm:cxn modelId="{B033BD14-9F25-4FB0-A590-6D9E34085B8E}" type="presOf" srcId="{F28C5547-A22F-4D97-AF18-BE8E6194B07D}" destId="{C5451910-129B-4165-9C6D-635922A4DDAD}" srcOrd="1" destOrd="0" presId="urn:microsoft.com/office/officeart/2005/8/layout/hierarchy2"/>
    <dgm:cxn modelId="{479AE2A7-C2BF-47E4-A5DB-479EA7953645}" type="presOf" srcId="{9BB76257-6CC2-4814-BC41-C678232DCAEC}" destId="{6CDA4787-C64C-46C9-AE6B-7E047A9CCDD9}" srcOrd="0" destOrd="0" presId="urn:microsoft.com/office/officeart/2005/8/layout/hierarchy2"/>
    <dgm:cxn modelId="{DB2E92AF-8D5A-4D0C-8140-8348F7BF201F}" type="presOf" srcId="{C980BFC7-6BF2-4AD8-BACD-D39D19856765}" destId="{27E9E8CC-5C3F-4233-A6DE-86A12FBE9DFC}" srcOrd="0" destOrd="0" presId="urn:microsoft.com/office/officeart/2005/8/layout/hierarchy2"/>
    <dgm:cxn modelId="{3AEF83D1-C490-44C6-AA04-B2DFD6E79DA5}" type="presOf" srcId="{B007EB81-093B-4D8A-B0C2-3F974A732EA4}" destId="{030CBD87-8EEA-4BDD-90C7-6294AC4EB4AD}" srcOrd="1" destOrd="0" presId="urn:microsoft.com/office/officeart/2005/8/layout/hierarchy2"/>
    <dgm:cxn modelId="{B275E270-A52B-4FC7-8FD4-71D4238A1652}" srcId="{5E366617-3C49-49A0-8DD7-8F001DEA9C32}" destId="{DC10B7FA-D15B-406D-B518-22669A925022}" srcOrd="1" destOrd="0" parTransId="{C4325320-D765-4396-8D77-A94D662CC3F5}" sibTransId="{0A7C6C72-ACFA-4CC8-923A-9564859314FA}"/>
    <dgm:cxn modelId="{2D8C7CD8-95B7-4502-86CD-517843D872F4}" type="presOf" srcId="{2FF4D6A6-9624-45F4-A6AB-08F6E9A2005C}" destId="{13A57D34-142D-40CD-B988-70737B0163EF}" srcOrd="0" destOrd="0" presId="urn:microsoft.com/office/officeart/2005/8/layout/hierarchy2"/>
    <dgm:cxn modelId="{20749E07-EE14-4751-A623-C9D68FE9D1AE}" type="presOf" srcId="{8EB3E5C3-DD0C-42E0-8BEA-C41758C99E6C}" destId="{7BFDC781-9E04-4047-833F-236172B5EF1E}" srcOrd="0" destOrd="0" presId="urn:microsoft.com/office/officeart/2005/8/layout/hierarchy2"/>
    <dgm:cxn modelId="{D23C5B75-2687-4681-B642-DAD358DD52DC}" type="presOf" srcId="{DC10B7FA-D15B-406D-B518-22669A925022}" destId="{01EED4F0-97FC-4050-A45D-A32922C711A8}" srcOrd="0" destOrd="0" presId="urn:microsoft.com/office/officeart/2005/8/layout/hierarchy2"/>
    <dgm:cxn modelId="{B19ED68D-B29A-49CB-B487-F061220A0841}" type="presOf" srcId="{9BB76257-6CC2-4814-BC41-C678232DCAEC}" destId="{CEB5EC6F-8E2B-4ADC-BF8B-B3FB50245640}" srcOrd="1" destOrd="0" presId="urn:microsoft.com/office/officeart/2005/8/layout/hierarchy2"/>
    <dgm:cxn modelId="{059CD5E4-4F17-46C4-B8EF-9618941EB1BE}" srcId="{84CC3934-A6F2-4CC5-8138-971D49E95E1F}" destId="{5E366617-3C49-49A0-8DD7-8F001DEA9C32}" srcOrd="0" destOrd="0" parTransId="{B007EB81-093B-4D8A-B0C2-3F974A732EA4}" sibTransId="{162A85E9-A40C-4A6D-830E-AED79BEC4645}"/>
    <dgm:cxn modelId="{700F9FB4-D3E3-449A-98C4-9110C024C909}" srcId="{5E366617-3C49-49A0-8DD7-8F001DEA9C32}" destId="{0738A69C-CD41-4FF9-90C7-3B3BABB53FA2}" srcOrd="0" destOrd="0" parTransId="{2FF4D6A6-9624-45F4-A6AB-08F6E9A2005C}" sibTransId="{1FEBA979-4A65-4A00-91AB-0905BF49C566}"/>
    <dgm:cxn modelId="{4CF51B17-DA9E-4067-80A4-1EA802DEE5CC}" type="presParOf" srcId="{27E9E8CC-5C3F-4233-A6DE-86A12FBE9DFC}" destId="{050E0D17-2D28-4C58-8024-3EF5EA680C17}" srcOrd="0" destOrd="0" presId="urn:microsoft.com/office/officeart/2005/8/layout/hierarchy2"/>
    <dgm:cxn modelId="{D925195A-7809-49D1-ABBB-76C050B063D7}" type="presParOf" srcId="{050E0D17-2D28-4C58-8024-3EF5EA680C17}" destId="{DF9B7D26-7911-4C4A-818C-FBF14B1C8F72}" srcOrd="0" destOrd="0" presId="urn:microsoft.com/office/officeart/2005/8/layout/hierarchy2"/>
    <dgm:cxn modelId="{FCBE0F29-73A2-4772-B0B2-B7C0A3997396}" type="presParOf" srcId="{050E0D17-2D28-4C58-8024-3EF5EA680C17}" destId="{1BFE6AA1-D235-4F4C-BA94-D6B9DBF5F349}" srcOrd="1" destOrd="0" presId="urn:microsoft.com/office/officeart/2005/8/layout/hierarchy2"/>
    <dgm:cxn modelId="{2B0A1A63-6FAA-4975-A0F9-24A17F19B624}" type="presParOf" srcId="{1BFE6AA1-D235-4F4C-BA94-D6B9DBF5F349}" destId="{A35A414F-9DFE-4011-8AB8-994F43FE5727}" srcOrd="0" destOrd="0" presId="urn:microsoft.com/office/officeart/2005/8/layout/hierarchy2"/>
    <dgm:cxn modelId="{FEC48A6E-896B-4A2A-B125-55FF86B6810E}" type="presParOf" srcId="{A35A414F-9DFE-4011-8AB8-994F43FE5727}" destId="{030CBD87-8EEA-4BDD-90C7-6294AC4EB4AD}" srcOrd="0" destOrd="0" presId="urn:microsoft.com/office/officeart/2005/8/layout/hierarchy2"/>
    <dgm:cxn modelId="{E8118C75-31E6-4AD1-9C7D-2E97892CC5C8}" type="presParOf" srcId="{1BFE6AA1-D235-4F4C-BA94-D6B9DBF5F349}" destId="{EBDE9AA7-10F3-4663-BB11-06A39FC362B0}" srcOrd="1" destOrd="0" presId="urn:microsoft.com/office/officeart/2005/8/layout/hierarchy2"/>
    <dgm:cxn modelId="{D3CEE971-ED2E-4187-B76C-8B0BDF683FD1}" type="presParOf" srcId="{EBDE9AA7-10F3-4663-BB11-06A39FC362B0}" destId="{B3CBA6D3-1E5D-4551-91B4-CD0D40531A36}" srcOrd="0" destOrd="0" presId="urn:microsoft.com/office/officeart/2005/8/layout/hierarchy2"/>
    <dgm:cxn modelId="{CC3CD2AB-BA3C-4437-9BC3-882556621EE3}" type="presParOf" srcId="{EBDE9AA7-10F3-4663-BB11-06A39FC362B0}" destId="{DC8CC888-02C4-4789-9F5E-DDA2E00084A6}" srcOrd="1" destOrd="0" presId="urn:microsoft.com/office/officeart/2005/8/layout/hierarchy2"/>
    <dgm:cxn modelId="{91BF1500-BAFD-4DDB-8ECC-7A0B45712684}" type="presParOf" srcId="{DC8CC888-02C4-4789-9F5E-DDA2E00084A6}" destId="{13A57D34-142D-40CD-B988-70737B0163EF}" srcOrd="0" destOrd="0" presId="urn:microsoft.com/office/officeart/2005/8/layout/hierarchy2"/>
    <dgm:cxn modelId="{EA4C2B7D-DEEC-4810-B92A-0871E86EEAF8}" type="presParOf" srcId="{13A57D34-142D-40CD-B988-70737B0163EF}" destId="{9C2C5689-C6D8-47A7-BE58-3C67AC028B1B}" srcOrd="0" destOrd="0" presId="urn:microsoft.com/office/officeart/2005/8/layout/hierarchy2"/>
    <dgm:cxn modelId="{BD9A74AE-0D52-44CF-8CC4-A776E46FD29F}" type="presParOf" srcId="{DC8CC888-02C4-4789-9F5E-DDA2E00084A6}" destId="{25C788B6-C6A3-4FE5-865C-BB87C64A0C90}" srcOrd="1" destOrd="0" presId="urn:microsoft.com/office/officeart/2005/8/layout/hierarchy2"/>
    <dgm:cxn modelId="{612860E8-9B7E-4D67-90D0-5CD42E866F13}" type="presParOf" srcId="{25C788B6-C6A3-4FE5-865C-BB87C64A0C90}" destId="{4B538EEC-65CD-4A53-8C67-50E8D91C17D7}" srcOrd="0" destOrd="0" presId="urn:microsoft.com/office/officeart/2005/8/layout/hierarchy2"/>
    <dgm:cxn modelId="{8C83FC0D-5847-4E96-A943-DE4491407148}" type="presParOf" srcId="{25C788B6-C6A3-4FE5-865C-BB87C64A0C90}" destId="{622438C8-BF59-4D6C-9060-8C8AD610ED8A}" srcOrd="1" destOrd="0" presId="urn:microsoft.com/office/officeart/2005/8/layout/hierarchy2"/>
    <dgm:cxn modelId="{843B0886-4327-441A-8C94-EEB3AFCDB112}" type="presParOf" srcId="{DC8CC888-02C4-4789-9F5E-DDA2E00084A6}" destId="{95F0D84A-2FD8-4FEC-A282-68F09FC8C518}" srcOrd="2" destOrd="0" presId="urn:microsoft.com/office/officeart/2005/8/layout/hierarchy2"/>
    <dgm:cxn modelId="{527D165E-CDAA-4266-B736-8E590EAF5F99}" type="presParOf" srcId="{95F0D84A-2FD8-4FEC-A282-68F09FC8C518}" destId="{1A6C2688-C5FC-43E0-A8E1-7131AC03D4AF}" srcOrd="0" destOrd="0" presId="urn:microsoft.com/office/officeart/2005/8/layout/hierarchy2"/>
    <dgm:cxn modelId="{76F7B859-6AD5-4624-8085-D909FC51E66E}" type="presParOf" srcId="{DC8CC888-02C4-4789-9F5E-DDA2E00084A6}" destId="{FA7AB31F-ACFB-414A-AC24-CC3AE90BEBBC}" srcOrd="3" destOrd="0" presId="urn:microsoft.com/office/officeart/2005/8/layout/hierarchy2"/>
    <dgm:cxn modelId="{402FF4D5-DD15-475B-B38F-11A051F4A927}" type="presParOf" srcId="{FA7AB31F-ACFB-414A-AC24-CC3AE90BEBBC}" destId="{01EED4F0-97FC-4050-A45D-A32922C711A8}" srcOrd="0" destOrd="0" presId="urn:microsoft.com/office/officeart/2005/8/layout/hierarchy2"/>
    <dgm:cxn modelId="{AD9932E0-B9C6-4C6A-936F-181715DEE2D4}" type="presParOf" srcId="{FA7AB31F-ACFB-414A-AC24-CC3AE90BEBBC}" destId="{15725C18-7E87-4593-AF7D-2776CE1A9D2C}" srcOrd="1" destOrd="0" presId="urn:microsoft.com/office/officeart/2005/8/layout/hierarchy2"/>
    <dgm:cxn modelId="{1EB9FB2D-6486-4B39-BAC5-BCF16A5AC9C3}" type="presParOf" srcId="{1BFE6AA1-D235-4F4C-BA94-D6B9DBF5F349}" destId="{6CDA4787-C64C-46C9-AE6B-7E047A9CCDD9}" srcOrd="2" destOrd="0" presId="urn:microsoft.com/office/officeart/2005/8/layout/hierarchy2"/>
    <dgm:cxn modelId="{6EA3A0EE-A762-4967-8DFF-D5FC91C91D5D}" type="presParOf" srcId="{6CDA4787-C64C-46C9-AE6B-7E047A9CCDD9}" destId="{CEB5EC6F-8E2B-4ADC-BF8B-B3FB50245640}" srcOrd="0" destOrd="0" presId="urn:microsoft.com/office/officeart/2005/8/layout/hierarchy2"/>
    <dgm:cxn modelId="{A4E2C486-A2DC-43F7-8B4F-3A179E95923B}" type="presParOf" srcId="{1BFE6AA1-D235-4F4C-BA94-D6B9DBF5F349}" destId="{9BDCEB8D-5AB6-4BBC-887E-4C4CA1546A09}" srcOrd="3" destOrd="0" presId="urn:microsoft.com/office/officeart/2005/8/layout/hierarchy2"/>
    <dgm:cxn modelId="{0AD67D26-2AEE-42EE-BE6B-5B56537D465C}" type="presParOf" srcId="{9BDCEB8D-5AB6-4BBC-887E-4C4CA1546A09}" destId="{0A660E7D-6E27-4017-B330-948FDC55FCFA}" srcOrd="0" destOrd="0" presId="urn:microsoft.com/office/officeart/2005/8/layout/hierarchy2"/>
    <dgm:cxn modelId="{6B89DAC9-1E04-4A1B-ABC5-A46C0D75B343}" type="presParOf" srcId="{9BDCEB8D-5AB6-4BBC-887E-4C4CA1546A09}" destId="{597394A4-3A7A-47BA-A573-1066FE1EFF2A}" srcOrd="1" destOrd="0" presId="urn:microsoft.com/office/officeart/2005/8/layout/hierarchy2"/>
    <dgm:cxn modelId="{BA22704F-BE8D-4529-87C3-E0240326AF02}" type="presParOf" srcId="{597394A4-3A7A-47BA-A573-1066FE1EFF2A}" destId="{E5DAF470-6AC2-43D0-A367-F35CD33DEC83}" srcOrd="0" destOrd="0" presId="urn:microsoft.com/office/officeart/2005/8/layout/hierarchy2"/>
    <dgm:cxn modelId="{53D49BFC-597B-4A67-8543-7F6DDAEE065A}" type="presParOf" srcId="{E5DAF470-6AC2-43D0-A367-F35CD33DEC83}" destId="{C5451910-129B-4165-9C6D-635922A4DDAD}" srcOrd="0" destOrd="0" presId="urn:microsoft.com/office/officeart/2005/8/layout/hierarchy2"/>
    <dgm:cxn modelId="{82258E8F-3A26-4F9E-A215-742B9B6EFBA2}" type="presParOf" srcId="{597394A4-3A7A-47BA-A573-1066FE1EFF2A}" destId="{4F406EC1-EEC7-435E-8217-BAA2E466ABB6}" srcOrd="1" destOrd="0" presId="urn:microsoft.com/office/officeart/2005/8/layout/hierarchy2"/>
    <dgm:cxn modelId="{F4A62C02-809F-4E71-95E0-835934A646DC}" type="presParOf" srcId="{4F406EC1-EEC7-435E-8217-BAA2E466ABB6}" destId="{002D1093-27C6-4E09-8D50-E2C5F0FA8331}" srcOrd="0" destOrd="0" presId="urn:microsoft.com/office/officeart/2005/8/layout/hierarchy2"/>
    <dgm:cxn modelId="{1BB009FC-0A34-49F6-9701-A2038C49CF8B}" type="presParOf" srcId="{4F406EC1-EEC7-435E-8217-BAA2E466ABB6}" destId="{0C3F62A1-DEA1-40A2-97DB-71030C702396}" srcOrd="1" destOrd="0" presId="urn:microsoft.com/office/officeart/2005/8/layout/hierarchy2"/>
    <dgm:cxn modelId="{AE226B1E-445F-4BE2-9C81-82BE03BDE237}" type="presParOf" srcId="{597394A4-3A7A-47BA-A573-1066FE1EFF2A}" destId="{7BFDC781-9E04-4047-833F-236172B5EF1E}" srcOrd="2" destOrd="0" presId="urn:microsoft.com/office/officeart/2005/8/layout/hierarchy2"/>
    <dgm:cxn modelId="{F7E5D09C-7151-417A-A623-C65CF79B6394}" type="presParOf" srcId="{7BFDC781-9E04-4047-833F-236172B5EF1E}" destId="{B354CC31-1AF0-4C4D-BF24-8AEFD2FD98C6}" srcOrd="0" destOrd="0" presId="urn:microsoft.com/office/officeart/2005/8/layout/hierarchy2"/>
    <dgm:cxn modelId="{24318F54-9C29-4D6C-8BBB-855751436857}" type="presParOf" srcId="{597394A4-3A7A-47BA-A573-1066FE1EFF2A}" destId="{534983A9-B4F6-4C94-81B3-1CEDF1D82FAE}" srcOrd="3" destOrd="0" presId="urn:microsoft.com/office/officeart/2005/8/layout/hierarchy2"/>
    <dgm:cxn modelId="{E8E9D06D-36A8-4312-AA25-C5BC1A27065A}" type="presParOf" srcId="{534983A9-B4F6-4C94-81B3-1CEDF1D82FAE}" destId="{5ADDAA54-853E-44CA-870E-513FD2F79868}" srcOrd="0" destOrd="0" presId="urn:microsoft.com/office/officeart/2005/8/layout/hierarchy2"/>
    <dgm:cxn modelId="{02BF00B2-38C8-4A06-9DEB-3A9C3C2DD723}" type="presParOf" srcId="{534983A9-B4F6-4C94-81B3-1CEDF1D82FAE}" destId="{892615BD-FC48-4B39-8479-8685B7E76B3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924DDC-7223-4D4C-9727-FB4C93A1D6B7}" type="doc">
      <dgm:prSet loTypeId="urn:microsoft.com/office/officeart/2005/8/layout/hProcess9" loCatId="process" qsTypeId="urn:microsoft.com/office/officeart/2005/8/quickstyle/simple1" qsCatId="simple" csTypeId="urn:microsoft.com/office/officeart/2005/8/colors/accent1_2" csCatId="accent1" phldr="1"/>
      <dgm:spPr/>
    </dgm:pt>
    <dgm:pt modelId="{F88F7219-ABB9-461A-85F6-BC48E50A33CD}">
      <dgm:prSet phldrT="[Text]" custT="1"/>
      <dgm:spPr/>
      <dgm:t>
        <a:bodyPr/>
        <a:lstStyle/>
        <a:p>
          <a:r>
            <a:rPr lang="en-US" sz="2400" smtClean="0"/>
            <a:t>Phân tích sơ đồ tương đương tĩnh </a:t>
          </a:r>
          <a:r>
            <a:rPr lang="en-US" sz="2400" smtClean="0">
              <a:sym typeface="Symbol" panose="05050102010706020507" pitchFamily="18" charset="2"/>
            </a:rPr>
            <a:t> xác định điểm công tác tĩnh Q (I</a:t>
          </a:r>
          <a:r>
            <a:rPr lang="en-US" sz="2400" baseline="-25000" smtClean="0">
              <a:sym typeface="Symbol" panose="05050102010706020507" pitchFamily="18" charset="2"/>
            </a:rPr>
            <a:t>BQ</a:t>
          </a:r>
          <a:r>
            <a:rPr lang="en-US" sz="2400" smtClean="0">
              <a:sym typeface="Symbol" panose="05050102010706020507" pitchFamily="18" charset="2"/>
            </a:rPr>
            <a:t>, I</a:t>
          </a:r>
          <a:r>
            <a:rPr lang="en-US" sz="2400" baseline="-25000" smtClean="0">
              <a:sym typeface="Symbol" panose="05050102010706020507" pitchFamily="18" charset="2"/>
            </a:rPr>
            <a:t>CQ</a:t>
          </a:r>
          <a:r>
            <a:rPr lang="en-US" sz="2400" smtClean="0">
              <a:sym typeface="Symbol" panose="05050102010706020507" pitchFamily="18" charset="2"/>
            </a:rPr>
            <a:t>, U</a:t>
          </a:r>
          <a:r>
            <a:rPr lang="en-US" sz="2400" baseline="-25000" smtClean="0">
              <a:sym typeface="Symbol" panose="05050102010706020507" pitchFamily="18" charset="2"/>
            </a:rPr>
            <a:t>CEQ</a:t>
          </a:r>
          <a:r>
            <a:rPr lang="en-US" sz="2400" smtClean="0">
              <a:sym typeface="Symbol" panose="05050102010706020507" pitchFamily="18" charset="2"/>
            </a:rPr>
            <a:t>)</a:t>
          </a:r>
          <a:endParaRPr lang="vi-VN" sz="2400"/>
        </a:p>
      </dgm:t>
    </dgm:pt>
    <dgm:pt modelId="{A171776F-5976-4586-9211-F7282383A1B4}" type="parTrans" cxnId="{FA47C28A-832F-4D84-B9CF-CF9A261BE8BA}">
      <dgm:prSet/>
      <dgm:spPr/>
      <dgm:t>
        <a:bodyPr/>
        <a:lstStyle/>
        <a:p>
          <a:endParaRPr lang="vi-VN"/>
        </a:p>
      </dgm:t>
    </dgm:pt>
    <dgm:pt modelId="{946380C0-B0A0-4C44-B9B3-AEE7843EA223}" type="sibTrans" cxnId="{FA47C28A-832F-4D84-B9CF-CF9A261BE8BA}">
      <dgm:prSet/>
      <dgm:spPr/>
      <dgm:t>
        <a:bodyPr/>
        <a:lstStyle/>
        <a:p>
          <a:endParaRPr lang="vi-VN"/>
        </a:p>
      </dgm:t>
    </dgm:pt>
    <dgm:pt modelId="{EF711B93-BAE0-494A-91F2-ACB92D48B853}">
      <dgm:prSet phldrT="[Text]" custT="1"/>
      <dgm:spPr/>
      <dgm:t>
        <a:bodyPr/>
        <a:lstStyle/>
        <a:p>
          <a:r>
            <a:rPr lang="en-US" sz="2400" smtClean="0">
              <a:solidFill>
                <a:srgbClr val="FFFF00"/>
              </a:solidFill>
            </a:rPr>
            <a:t>Tính r</a:t>
          </a:r>
          <a:r>
            <a:rPr lang="en-US" sz="2400" baseline="-25000" smtClean="0">
              <a:solidFill>
                <a:srgbClr val="FFFF00"/>
              </a:solidFill>
            </a:rPr>
            <a:t>e</a:t>
          </a:r>
          <a:r>
            <a:rPr lang="en-US" sz="2400" smtClean="0">
              <a:solidFill>
                <a:srgbClr val="FFFF00"/>
              </a:solidFill>
            </a:rPr>
            <a:t>= U</a:t>
          </a:r>
          <a:r>
            <a:rPr lang="en-US" sz="2400" baseline="-25000" smtClean="0">
              <a:solidFill>
                <a:srgbClr val="FFFF00"/>
              </a:solidFill>
            </a:rPr>
            <a:t>T</a:t>
          </a:r>
          <a:r>
            <a:rPr lang="en-US" sz="2400" smtClean="0">
              <a:solidFill>
                <a:srgbClr val="FFFF00"/>
              </a:solidFill>
            </a:rPr>
            <a:t>/I</a:t>
          </a:r>
          <a:r>
            <a:rPr lang="en-US" sz="2400" baseline="-25000" smtClean="0">
              <a:solidFill>
                <a:srgbClr val="FFFF00"/>
              </a:solidFill>
            </a:rPr>
            <a:t>EQ</a:t>
          </a:r>
          <a:endParaRPr lang="vi-VN" sz="2400" baseline="-25000">
            <a:solidFill>
              <a:srgbClr val="FFFF00"/>
            </a:solidFill>
          </a:endParaRPr>
        </a:p>
      </dgm:t>
    </dgm:pt>
    <dgm:pt modelId="{B71BC60E-8E20-4785-95C0-A6A1B8BCDFA1}" type="parTrans" cxnId="{E02832D7-ADF5-4407-91AF-3949C359620F}">
      <dgm:prSet/>
      <dgm:spPr/>
      <dgm:t>
        <a:bodyPr/>
        <a:lstStyle/>
        <a:p>
          <a:endParaRPr lang="vi-VN"/>
        </a:p>
      </dgm:t>
    </dgm:pt>
    <dgm:pt modelId="{B374CD33-6ED2-45FD-9EA1-77C1F02EF4E5}" type="sibTrans" cxnId="{E02832D7-ADF5-4407-91AF-3949C359620F}">
      <dgm:prSet/>
      <dgm:spPr/>
      <dgm:t>
        <a:bodyPr/>
        <a:lstStyle/>
        <a:p>
          <a:endParaRPr lang="vi-VN"/>
        </a:p>
      </dgm:t>
    </dgm:pt>
    <dgm:pt modelId="{CB491A01-2982-4E4A-AAE7-6A83014D3479}">
      <dgm:prSet phldrT="[Text]" custT="1"/>
      <dgm:spPr/>
      <dgm:t>
        <a:bodyPr/>
        <a:lstStyle/>
        <a:p>
          <a:r>
            <a:rPr lang="en-US" sz="2400" smtClean="0"/>
            <a:t>Phân tích sơ đồ tương đương động </a:t>
          </a:r>
          <a:r>
            <a:rPr lang="en-US" sz="2400" smtClean="0">
              <a:sym typeface="Symbol" panose="05050102010706020507" pitchFamily="18" charset="2"/>
            </a:rPr>
            <a:t> tính (</a:t>
          </a:r>
          <a:r>
            <a:rPr lang="en-US" sz="2400" err="1" smtClean="0">
              <a:sym typeface="Symbol" panose="05050102010706020507" pitchFamily="18" charset="2"/>
            </a:rPr>
            <a:t>Z</a:t>
          </a:r>
          <a:r>
            <a:rPr lang="en-US" sz="2400" baseline="-25000" err="1" smtClean="0">
              <a:sym typeface="Symbol" panose="05050102010706020507" pitchFamily="18" charset="2"/>
            </a:rPr>
            <a:t>v</a:t>
          </a:r>
          <a:r>
            <a:rPr lang="en-US" sz="2400" smtClean="0">
              <a:sym typeface="Symbol" panose="05050102010706020507" pitchFamily="18" charset="2"/>
            </a:rPr>
            <a:t>, </a:t>
          </a:r>
          <a:r>
            <a:rPr lang="en-US" sz="2400" err="1" smtClean="0">
              <a:sym typeface="Symbol" panose="05050102010706020507" pitchFamily="18" charset="2"/>
            </a:rPr>
            <a:t>Z</a:t>
          </a:r>
          <a:r>
            <a:rPr lang="en-US" sz="2400" baseline="-25000" err="1" smtClean="0">
              <a:sym typeface="Symbol" panose="05050102010706020507" pitchFamily="18" charset="2"/>
            </a:rPr>
            <a:t>r</a:t>
          </a:r>
          <a:r>
            <a:rPr lang="en-US" sz="2400" smtClean="0">
              <a:sym typeface="Symbol" panose="05050102010706020507" pitchFamily="18" charset="2"/>
            </a:rPr>
            <a:t>, K</a:t>
          </a:r>
          <a:r>
            <a:rPr lang="en-US" sz="2400" baseline="-25000" smtClean="0">
              <a:sym typeface="Symbol" panose="05050102010706020507" pitchFamily="18" charset="2"/>
            </a:rPr>
            <a:t>u</a:t>
          </a:r>
          <a:r>
            <a:rPr lang="en-US" sz="2400" smtClean="0">
              <a:sym typeface="Symbol" panose="05050102010706020507" pitchFamily="18" charset="2"/>
            </a:rPr>
            <a:t>, K</a:t>
          </a:r>
          <a:r>
            <a:rPr lang="en-US" sz="2400" baseline="-25000" smtClean="0">
              <a:sym typeface="Symbol" panose="05050102010706020507" pitchFamily="18" charset="2"/>
            </a:rPr>
            <a:t>i</a:t>
          </a:r>
          <a:r>
            <a:rPr lang="en-US" sz="2400" smtClean="0">
              <a:sym typeface="Symbol" panose="05050102010706020507" pitchFamily="18" charset="2"/>
            </a:rPr>
            <a:t>, </a:t>
          </a:r>
          <a:r>
            <a:rPr lang="en-US" sz="2400" err="1" smtClean="0">
              <a:sym typeface="Symbol" panose="05050102010706020507" pitchFamily="18" charset="2"/>
            </a:rPr>
            <a:t>K</a:t>
          </a:r>
          <a:r>
            <a:rPr lang="en-US" sz="2400" baseline="-25000" err="1" smtClean="0">
              <a:sym typeface="Symbol" panose="05050102010706020507" pitchFamily="18" charset="2"/>
            </a:rPr>
            <a:t>p</a:t>
          </a:r>
          <a:r>
            <a:rPr lang="en-US" sz="2400" smtClean="0">
              <a:sym typeface="Symbol" panose="05050102010706020507" pitchFamily="18" charset="2"/>
            </a:rPr>
            <a:t>)</a:t>
          </a:r>
          <a:endParaRPr lang="vi-VN" sz="2400"/>
        </a:p>
      </dgm:t>
    </dgm:pt>
    <dgm:pt modelId="{7AE94E67-060E-4D28-A978-50F49B45F240}" type="parTrans" cxnId="{7AD5808A-F0A1-4C0E-A5DB-84069ADDC246}">
      <dgm:prSet/>
      <dgm:spPr/>
      <dgm:t>
        <a:bodyPr/>
        <a:lstStyle/>
        <a:p>
          <a:endParaRPr lang="vi-VN"/>
        </a:p>
      </dgm:t>
    </dgm:pt>
    <dgm:pt modelId="{D9803750-B950-4406-A6D1-C6DA84E4B8F6}" type="sibTrans" cxnId="{7AD5808A-F0A1-4C0E-A5DB-84069ADDC246}">
      <dgm:prSet/>
      <dgm:spPr/>
      <dgm:t>
        <a:bodyPr/>
        <a:lstStyle/>
        <a:p>
          <a:endParaRPr lang="vi-VN"/>
        </a:p>
      </dgm:t>
    </dgm:pt>
    <dgm:pt modelId="{2B2FF2EA-E69D-4B9D-A926-E5DD3BD4E352}" type="pres">
      <dgm:prSet presAssocID="{1E924DDC-7223-4D4C-9727-FB4C93A1D6B7}" presName="CompostProcess" presStyleCnt="0">
        <dgm:presLayoutVars>
          <dgm:dir/>
          <dgm:resizeHandles val="exact"/>
        </dgm:presLayoutVars>
      </dgm:prSet>
      <dgm:spPr/>
    </dgm:pt>
    <dgm:pt modelId="{204BC34B-D078-47E8-BACF-D70C8FA429E9}" type="pres">
      <dgm:prSet presAssocID="{1E924DDC-7223-4D4C-9727-FB4C93A1D6B7}" presName="arrow" presStyleLbl="bgShp" presStyleIdx="0" presStyleCnt="1" custLinFactNeighborX="-1089" custLinFactNeighborY="-16311"/>
      <dgm:spPr/>
    </dgm:pt>
    <dgm:pt modelId="{77A0D9F3-BE24-44FC-AAA9-694F333B83BE}" type="pres">
      <dgm:prSet presAssocID="{1E924DDC-7223-4D4C-9727-FB4C93A1D6B7}" presName="linearProcess" presStyleCnt="0"/>
      <dgm:spPr/>
    </dgm:pt>
    <dgm:pt modelId="{F5AE69E0-FB96-448D-B4C8-265DB5A85E90}" type="pres">
      <dgm:prSet presAssocID="{F88F7219-ABB9-461A-85F6-BC48E50A33CD}" presName="textNode" presStyleLbl="node1" presStyleIdx="0" presStyleCnt="3" custScaleX="124695">
        <dgm:presLayoutVars>
          <dgm:bulletEnabled val="1"/>
        </dgm:presLayoutVars>
      </dgm:prSet>
      <dgm:spPr/>
      <dgm:t>
        <a:bodyPr/>
        <a:lstStyle/>
        <a:p>
          <a:endParaRPr lang="vi-VN"/>
        </a:p>
      </dgm:t>
    </dgm:pt>
    <dgm:pt modelId="{1611A14E-561F-4EA7-87DD-91EEAC234999}" type="pres">
      <dgm:prSet presAssocID="{946380C0-B0A0-4C44-B9B3-AEE7843EA223}" presName="sibTrans" presStyleCnt="0"/>
      <dgm:spPr/>
    </dgm:pt>
    <dgm:pt modelId="{DD67B3E8-5BE1-4463-9097-2AF21C7CAEE0}" type="pres">
      <dgm:prSet presAssocID="{EF711B93-BAE0-494A-91F2-ACB92D48B853}" presName="textNode" presStyleLbl="node1" presStyleIdx="1" presStyleCnt="3">
        <dgm:presLayoutVars>
          <dgm:bulletEnabled val="1"/>
        </dgm:presLayoutVars>
      </dgm:prSet>
      <dgm:spPr/>
      <dgm:t>
        <a:bodyPr/>
        <a:lstStyle/>
        <a:p>
          <a:endParaRPr lang="vi-VN"/>
        </a:p>
      </dgm:t>
    </dgm:pt>
    <dgm:pt modelId="{1E7267E5-73B2-4488-B457-77B068C51D4A}" type="pres">
      <dgm:prSet presAssocID="{B374CD33-6ED2-45FD-9EA1-77C1F02EF4E5}" presName="sibTrans" presStyleCnt="0"/>
      <dgm:spPr/>
    </dgm:pt>
    <dgm:pt modelId="{5824EACF-5FD1-4076-91CD-D801D866C869}" type="pres">
      <dgm:prSet presAssocID="{CB491A01-2982-4E4A-AAE7-6A83014D3479}" presName="textNode" presStyleLbl="node1" presStyleIdx="2" presStyleCnt="3">
        <dgm:presLayoutVars>
          <dgm:bulletEnabled val="1"/>
        </dgm:presLayoutVars>
      </dgm:prSet>
      <dgm:spPr/>
      <dgm:t>
        <a:bodyPr/>
        <a:lstStyle/>
        <a:p>
          <a:endParaRPr lang="vi-VN"/>
        </a:p>
      </dgm:t>
    </dgm:pt>
  </dgm:ptLst>
  <dgm:cxnLst>
    <dgm:cxn modelId="{4C6D6920-E4BE-4214-8DD8-270DC45B8100}" type="presOf" srcId="{1E924DDC-7223-4D4C-9727-FB4C93A1D6B7}" destId="{2B2FF2EA-E69D-4B9D-A926-E5DD3BD4E352}" srcOrd="0" destOrd="0" presId="urn:microsoft.com/office/officeart/2005/8/layout/hProcess9"/>
    <dgm:cxn modelId="{7AD5808A-F0A1-4C0E-A5DB-84069ADDC246}" srcId="{1E924DDC-7223-4D4C-9727-FB4C93A1D6B7}" destId="{CB491A01-2982-4E4A-AAE7-6A83014D3479}" srcOrd="2" destOrd="0" parTransId="{7AE94E67-060E-4D28-A978-50F49B45F240}" sibTransId="{D9803750-B950-4406-A6D1-C6DA84E4B8F6}"/>
    <dgm:cxn modelId="{80CF5569-C43E-4109-80C6-B891385FBF83}" type="presOf" srcId="{EF711B93-BAE0-494A-91F2-ACB92D48B853}" destId="{DD67B3E8-5BE1-4463-9097-2AF21C7CAEE0}" srcOrd="0" destOrd="0" presId="urn:microsoft.com/office/officeart/2005/8/layout/hProcess9"/>
    <dgm:cxn modelId="{98A767C3-865D-4A1C-963D-947FDC1D565D}" type="presOf" srcId="{F88F7219-ABB9-461A-85F6-BC48E50A33CD}" destId="{F5AE69E0-FB96-448D-B4C8-265DB5A85E90}" srcOrd="0" destOrd="0" presId="urn:microsoft.com/office/officeart/2005/8/layout/hProcess9"/>
    <dgm:cxn modelId="{E02832D7-ADF5-4407-91AF-3949C359620F}" srcId="{1E924DDC-7223-4D4C-9727-FB4C93A1D6B7}" destId="{EF711B93-BAE0-494A-91F2-ACB92D48B853}" srcOrd="1" destOrd="0" parTransId="{B71BC60E-8E20-4785-95C0-A6A1B8BCDFA1}" sibTransId="{B374CD33-6ED2-45FD-9EA1-77C1F02EF4E5}"/>
    <dgm:cxn modelId="{93720DF7-E3FF-4648-B25D-79120C65D0DD}" type="presOf" srcId="{CB491A01-2982-4E4A-AAE7-6A83014D3479}" destId="{5824EACF-5FD1-4076-91CD-D801D866C869}" srcOrd="0" destOrd="0" presId="urn:microsoft.com/office/officeart/2005/8/layout/hProcess9"/>
    <dgm:cxn modelId="{FA47C28A-832F-4D84-B9CF-CF9A261BE8BA}" srcId="{1E924DDC-7223-4D4C-9727-FB4C93A1D6B7}" destId="{F88F7219-ABB9-461A-85F6-BC48E50A33CD}" srcOrd="0" destOrd="0" parTransId="{A171776F-5976-4586-9211-F7282383A1B4}" sibTransId="{946380C0-B0A0-4C44-B9B3-AEE7843EA223}"/>
    <dgm:cxn modelId="{40D9FA13-BB3C-4B69-B603-C7C7556921A9}" type="presParOf" srcId="{2B2FF2EA-E69D-4B9D-A926-E5DD3BD4E352}" destId="{204BC34B-D078-47E8-BACF-D70C8FA429E9}" srcOrd="0" destOrd="0" presId="urn:microsoft.com/office/officeart/2005/8/layout/hProcess9"/>
    <dgm:cxn modelId="{47B83EF9-03A4-48EA-941A-F5EC50B79889}" type="presParOf" srcId="{2B2FF2EA-E69D-4B9D-A926-E5DD3BD4E352}" destId="{77A0D9F3-BE24-44FC-AAA9-694F333B83BE}" srcOrd="1" destOrd="0" presId="urn:microsoft.com/office/officeart/2005/8/layout/hProcess9"/>
    <dgm:cxn modelId="{356681E9-0D44-48AE-9321-C6EAF323705B}" type="presParOf" srcId="{77A0D9F3-BE24-44FC-AAA9-694F333B83BE}" destId="{F5AE69E0-FB96-448D-B4C8-265DB5A85E90}" srcOrd="0" destOrd="0" presId="urn:microsoft.com/office/officeart/2005/8/layout/hProcess9"/>
    <dgm:cxn modelId="{1900BD22-D610-4013-9334-D2AF85893ACC}" type="presParOf" srcId="{77A0D9F3-BE24-44FC-AAA9-694F333B83BE}" destId="{1611A14E-561F-4EA7-87DD-91EEAC234999}" srcOrd="1" destOrd="0" presId="urn:microsoft.com/office/officeart/2005/8/layout/hProcess9"/>
    <dgm:cxn modelId="{A84EC7BE-AF36-413D-8D60-FE2D95AB0E9D}" type="presParOf" srcId="{77A0D9F3-BE24-44FC-AAA9-694F333B83BE}" destId="{DD67B3E8-5BE1-4463-9097-2AF21C7CAEE0}" srcOrd="2" destOrd="0" presId="urn:microsoft.com/office/officeart/2005/8/layout/hProcess9"/>
    <dgm:cxn modelId="{8CA06891-0B18-4B38-A13C-4289BC06D828}" type="presParOf" srcId="{77A0D9F3-BE24-44FC-AAA9-694F333B83BE}" destId="{1E7267E5-73B2-4488-B457-77B068C51D4A}" srcOrd="3" destOrd="0" presId="urn:microsoft.com/office/officeart/2005/8/layout/hProcess9"/>
    <dgm:cxn modelId="{3A504C54-0111-4BAE-BFB3-0140F0D097F0}" type="presParOf" srcId="{77A0D9F3-BE24-44FC-AAA9-694F333B83BE}" destId="{5824EACF-5FD1-4076-91CD-D801D866C86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AD0DAF-99D5-4C9A-B882-337DE6C993CB}" type="doc">
      <dgm:prSet loTypeId="urn:microsoft.com/office/officeart/2005/8/layout/orgChart1" loCatId="hierarchy" qsTypeId="urn:microsoft.com/office/officeart/2005/8/quickstyle/3d3" qsCatId="3D" csTypeId="urn:microsoft.com/office/officeart/2005/8/colors/accent1_2" csCatId="accent1" phldr="1"/>
      <dgm:spPr/>
      <dgm:t>
        <a:bodyPr/>
        <a:lstStyle/>
        <a:p>
          <a:endParaRPr lang="en-US"/>
        </a:p>
      </dgm:t>
    </dgm:pt>
    <dgm:pt modelId="{936140D6-3504-40BC-B42D-58B3A2D9857E}">
      <dgm:prSet phldrT="[Text]"/>
      <dgm:spPr/>
      <dgm:t>
        <a:bodyPr/>
        <a:lstStyle/>
        <a:p>
          <a:r>
            <a:rPr lang="en-US" smtClean="0"/>
            <a:t>Mạch khuếch đại sử dụng FET</a:t>
          </a:r>
          <a:endParaRPr lang="en-US"/>
        </a:p>
      </dgm:t>
    </dgm:pt>
    <dgm:pt modelId="{DB5B2ECC-2BE6-42FA-8B25-D170CD806ECE}" type="parTrans" cxnId="{957D5861-AE45-4A13-8C06-B8B55514A3BD}">
      <dgm:prSet/>
      <dgm:spPr/>
      <dgm:t>
        <a:bodyPr/>
        <a:lstStyle/>
        <a:p>
          <a:endParaRPr lang="en-US"/>
        </a:p>
      </dgm:t>
    </dgm:pt>
    <dgm:pt modelId="{30272915-DFD4-421F-A6E7-4F3A4E2D820D}" type="sibTrans" cxnId="{957D5861-AE45-4A13-8C06-B8B55514A3BD}">
      <dgm:prSet/>
      <dgm:spPr/>
      <dgm:t>
        <a:bodyPr/>
        <a:lstStyle/>
        <a:p>
          <a:endParaRPr lang="en-US"/>
        </a:p>
      </dgm:t>
    </dgm:pt>
    <dgm:pt modelId="{F67FD4B9-8FA8-40A4-B45E-6A75622E89AA}" type="asst">
      <dgm:prSet phldrT="[Text]"/>
      <dgm:spPr/>
      <dgm:t>
        <a:bodyPr/>
        <a:lstStyle/>
        <a:p>
          <a:r>
            <a:rPr lang="en-US" smtClean="0"/>
            <a:t>Sơ đồ tương đương tín hiệu nhỏ của FET</a:t>
          </a:r>
          <a:endParaRPr lang="en-US"/>
        </a:p>
      </dgm:t>
    </dgm:pt>
    <dgm:pt modelId="{11B4813E-F4A1-475D-8061-73AAD40779F6}" type="parTrans" cxnId="{3F6FAE11-3F43-452C-82BE-AAF910D57731}">
      <dgm:prSet/>
      <dgm:spPr/>
      <dgm:t>
        <a:bodyPr/>
        <a:lstStyle/>
        <a:p>
          <a:endParaRPr lang="en-US"/>
        </a:p>
      </dgm:t>
    </dgm:pt>
    <dgm:pt modelId="{CD976110-7C52-4811-A4EA-57E82B1BEE19}" type="sibTrans" cxnId="{3F6FAE11-3F43-452C-82BE-AAF910D57731}">
      <dgm:prSet/>
      <dgm:spPr/>
      <dgm:t>
        <a:bodyPr/>
        <a:lstStyle/>
        <a:p>
          <a:endParaRPr lang="en-US"/>
        </a:p>
      </dgm:t>
    </dgm:pt>
    <dgm:pt modelId="{A7E9BD11-CE6A-4A67-B135-1C3DD9256CFE}">
      <dgm:prSet phldrT="[Text]"/>
      <dgm:spPr/>
      <dgm:t>
        <a:bodyPr/>
        <a:lstStyle/>
        <a:p>
          <a:r>
            <a:rPr lang="en-US" smtClean="0"/>
            <a:t>Mạch khuếch đại CS</a:t>
          </a:r>
          <a:endParaRPr lang="en-US"/>
        </a:p>
      </dgm:t>
    </dgm:pt>
    <dgm:pt modelId="{803E4118-0834-4E9D-AE3F-43EEFA135627}" type="parTrans" cxnId="{B0FD1C88-37EF-4B73-B04B-7CDBCB597E4A}">
      <dgm:prSet/>
      <dgm:spPr/>
      <dgm:t>
        <a:bodyPr/>
        <a:lstStyle/>
        <a:p>
          <a:endParaRPr lang="en-US"/>
        </a:p>
      </dgm:t>
    </dgm:pt>
    <dgm:pt modelId="{AE8590C4-867E-4E7B-8817-D616712D1FB2}" type="sibTrans" cxnId="{B0FD1C88-37EF-4B73-B04B-7CDBCB597E4A}">
      <dgm:prSet/>
      <dgm:spPr/>
      <dgm:t>
        <a:bodyPr/>
        <a:lstStyle/>
        <a:p>
          <a:endParaRPr lang="en-US"/>
        </a:p>
      </dgm:t>
    </dgm:pt>
    <dgm:pt modelId="{ACA32CB8-F1A8-407C-A7EA-681C6DB754A8}">
      <dgm:prSet phldrT="[Text]"/>
      <dgm:spPr/>
      <dgm:t>
        <a:bodyPr/>
        <a:lstStyle/>
        <a:p>
          <a:r>
            <a:rPr lang="en-US" smtClean="0"/>
            <a:t>Mạch khuếch đại CD</a:t>
          </a:r>
          <a:endParaRPr lang="en-US"/>
        </a:p>
      </dgm:t>
    </dgm:pt>
    <dgm:pt modelId="{85F93951-CAB7-4CCD-9A6B-96ED4A611888}" type="parTrans" cxnId="{27CFD1B4-3C9F-43CF-90AD-89C63E3ED30C}">
      <dgm:prSet/>
      <dgm:spPr/>
      <dgm:t>
        <a:bodyPr/>
        <a:lstStyle/>
        <a:p>
          <a:endParaRPr lang="en-US"/>
        </a:p>
      </dgm:t>
    </dgm:pt>
    <dgm:pt modelId="{CE40AB2D-53B5-4383-82E2-90700D1159EA}" type="sibTrans" cxnId="{27CFD1B4-3C9F-43CF-90AD-89C63E3ED30C}">
      <dgm:prSet/>
      <dgm:spPr/>
      <dgm:t>
        <a:bodyPr/>
        <a:lstStyle/>
        <a:p>
          <a:endParaRPr lang="en-US"/>
        </a:p>
      </dgm:t>
    </dgm:pt>
    <dgm:pt modelId="{B11842E7-AC46-4AE2-B61D-5AAEF65827D1}">
      <dgm:prSet phldrT="[Text]"/>
      <dgm:spPr/>
      <dgm:t>
        <a:bodyPr/>
        <a:lstStyle/>
        <a:p>
          <a:r>
            <a:rPr lang="en-US" smtClean="0"/>
            <a:t>Mạch khuếch đại CG</a:t>
          </a:r>
          <a:endParaRPr lang="en-US"/>
        </a:p>
      </dgm:t>
    </dgm:pt>
    <dgm:pt modelId="{BAB84245-40A7-4A25-AB6E-FD29C8C4A3A6}" type="parTrans" cxnId="{EE289553-F218-44F2-B9DD-06A29F29344C}">
      <dgm:prSet/>
      <dgm:spPr/>
      <dgm:t>
        <a:bodyPr/>
        <a:lstStyle/>
        <a:p>
          <a:endParaRPr lang="en-US"/>
        </a:p>
      </dgm:t>
    </dgm:pt>
    <dgm:pt modelId="{3A61EB29-CCB7-4319-AAB1-1C3A5C14143B}" type="sibTrans" cxnId="{EE289553-F218-44F2-B9DD-06A29F29344C}">
      <dgm:prSet/>
      <dgm:spPr/>
      <dgm:t>
        <a:bodyPr/>
        <a:lstStyle/>
        <a:p>
          <a:endParaRPr lang="en-US"/>
        </a:p>
      </dgm:t>
    </dgm:pt>
    <dgm:pt modelId="{3CC0B32B-69E8-4F96-8396-870B38E29766}" type="pres">
      <dgm:prSet presAssocID="{0DAD0DAF-99D5-4C9A-B882-337DE6C993CB}" presName="hierChild1" presStyleCnt="0">
        <dgm:presLayoutVars>
          <dgm:orgChart val="1"/>
          <dgm:chPref val="1"/>
          <dgm:dir/>
          <dgm:animOne val="branch"/>
          <dgm:animLvl val="lvl"/>
          <dgm:resizeHandles/>
        </dgm:presLayoutVars>
      </dgm:prSet>
      <dgm:spPr/>
      <dgm:t>
        <a:bodyPr/>
        <a:lstStyle/>
        <a:p>
          <a:endParaRPr lang="en-US"/>
        </a:p>
      </dgm:t>
    </dgm:pt>
    <dgm:pt modelId="{16B94B41-F624-4311-9785-232CBA989A1A}" type="pres">
      <dgm:prSet presAssocID="{936140D6-3504-40BC-B42D-58B3A2D9857E}" presName="hierRoot1" presStyleCnt="0">
        <dgm:presLayoutVars>
          <dgm:hierBranch val="init"/>
        </dgm:presLayoutVars>
      </dgm:prSet>
      <dgm:spPr/>
    </dgm:pt>
    <dgm:pt modelId="{4E20F3B9-AF68-47ED-A812-6E2DDEEEBA23}" type="pres">
      <dgm:prSet presAssocID="{936140D6-3504-40BC-B42D-58B3A2D9857E}" presName="rootComposite1" presStyleCnt="0"/>
      <dgm:spPr/>
    </dgm:pt>
    <dgm:pt modelId="{4668051A-12B0-426D-922A-E685547BD513}" type="pres">
      <dgm:prSet presAssocID="{936140D6-3504-40BC-B42D-58B3A2D9857E}" presName="rootText1" presStyleLbl="node0" presStyleIdx="0" presStyleCnt="1">
        <dgm:presLayoutVars>
          <dgm:chPref val="3"/>
        </dgm:presLayoutVars>
      </dgm:prSet>
      <dgm:spPr/>
      <dgm:t>
        <a:bodyPr/>
        <a:lstStyle/>
        <a:p>
          <a:endParaRPr lang="en-US"/>
        </a:p>
      </dgm:t>
    </dgm:pt>
    <dgm:pt modelId="{7F8BCD1F-4073-4678-8867-CC19BB67D631}" type="pres">
      <dgm:prSet presAssocID="{936140D6-3504-40BC-B42D-58B3A2D9857E}" presName="rootConnector1" presStyleLbl="node1" presStyleIdx="0" presStyleCnt="0"/>
      <dgm:spPr/>
      <dgm:t>
        <a:bodyPr/>
        <a:lstStyle/>
        <a:p>
          <a:endParaRPr lang="en-US"/>
        </a:p>
      </dgm:t>
    </dgm:pt>
    <dgm:pt modelId="{3B48DEFD-1B39-49F1-A3F9-EFD2F4D5AB6D}" type="pres">
      <dgm:prSet presAssocID="{936140D6-3504-40BC-B42D-58B3A2D9857E}" presName="hierChild2" presStyleCnt="0"/>
      <dgm:spPr/>
    </dgm:pt>
    <dgm:pt modelId="{D1C36170-E76A-4926-9C55-B51E2120E396}" type="pres">
      <dgm:prSet presAssocID="{803E4118-0834-4E9D-AE3F-43EEFA135627}" presName="Name37" presStyleLbl="parChTrans1D2" presStyleIdx="0" presStyleCnt="4"/>
      <dgm:spPr/>
      <dgm:t>
        <a:bodyPr/>
        <a:lstStyle/>
        <a:p>
          <a:endParaRPr lang="en-US"/>
        </a:p>
      </dgm:t>
    </dgm:pt>
    <dgm:pt modelId="{CAEA20F3-BEAC-4658-8045-0AACFB36FCF5}" type="pres">
      <dgm:prSet presAssocID="{A7E9BD11-CE6A-4A67-B135-1C3DD9256CFE}" presName="hierRoot2" presStyleCnt="0">
        <dgm:presLayoutVars>
          <dgm:hierBranch val="init"/>
        </dgm:presLayoutVars>
      </dgm:prSet>
      <dgm:spPr/>
    </dgm:pt>
    <dgm:pt modelId="{0CCECC53-E8E5-4597-8D13-66273BDEA8C3}" type="pres">
      <dgm:prSet presAssocID="{A7E9BD11-CE6A-4A67-B135-1C3DD9256CFE}" presName="rootComposite" presStyleCnt="0"/>
      <dgm:spPr/>
    </dgm:pt>
    <dgm:pt modelId="{32581BCA-3820-43BF-B190-96BBE58D9C3F}" type="pres">
      <dgm:prSet presAssocID="{A7E9BD11-CE6A-4A67-B135-1C3DD9256CFE}" presName="rootText" presStyleLbl="node2" presStyleIdx="0" presStyleCnt="3">
        <dgm:presLayoutVars>
          <dgm:chPref val="3"/>
        </dgm:presLayoutVars>
      </dgm:prSet>
      <dgm:spPr/>
      <dgm:t>
        <a:bodyPr/>
        <a:lstStyle/>
        <a:p>
          <a:endParaRPr lang="en-US"/>
        </a:p>
      </dgm:t>
    </dgm:pt>
    <dgm:pt modelId="{BD4F8C99-5530-411B-997F-B36A4F0088ED}" type="pres">
      <dgm:prSet presAssocID="{A7E9BD11-CE6A-4A67-B135-1C3DD9256CFE}" presName="rootConnector" presStyleLbl="node2" presStyleIdx="0" presStyleCnt="3"/>
      <dgm:spPr/>
      <dgm:t>
        <a:bodyPr/>
        <a:lstStyle/>
        <a:p>
          <a:endParaRPr lang="en-US"/>
        </a:p>
      </dgm:t>
    </dgm:pt>
    <dgm:pt modelId="{4AED2553-0904-4408-A5DB-460F707FF446}" type="pres">
      <dgm:prSet presAssocID="{A7E9BD11-CE6A-4A67-B135-1C3DD9256CFE}" presName="hierChild4" presStyleCnt="0"/>
      <dgm:spPr/>
    </dgm:pt>
    <dgm:pt modelId="{197B03C3-37A5-46DB-AE3C-AFC70944C403}" type="pres">
      <dgm:prSet presAssocID="{A7E9BD11-CE6A-4A67-B135-1C3DD9256CFE}" presName="hierChild5" presStyleCnt="0"/>
      <dgm:spPr/>
    </dgm:pt>
    <dgm:pt modelId="{ED5631A7-8F1A-47EE-A556-D3417B257A88}" type="pres">
      <dgm:prSet presAssocID="{85F93951-CAB7-4CCD-9A6B-96ED4A611888}" presName="Name37" presStyleLbl="parChTrans1D2" presStyleIdx="1" presStyleCnt="4"/>
      <dgm:spPr/>
      <dgm:t>
        <a:bodyPr/>
        <a:lstStyle/>
        <a:p>
          <a:endParaRPr lang="en-US"/>
        </a:p>
      </dgm:t>
    </dgm:pt>
    <dgm:pt modelId="{DD270BB7-5B8E-45AB-AEA5-F14994070EAA}" type="pres">
      <dgm:prSet presAssocID="{ACA32CB8-F1A8-407C-A7EA-681C6DB754A8}" presName="hierRoot2" presStyleCnt="0">
        <dgm:presLayoutVars>
          <dgm:hierBranch val="init"/>
        </dgm:presLayoutVars>
      </dgm:prSet>
      <dgm:spPr/>
    </dgm:pt>
    <dgm:pt modelId="{061F79EC-CD0A-4D07-99EF-48E4457E59BA}" type="pres">
      <dgm:prSet presAssocID="{ACA32CB8-F1A8-407C-A7EA-681C6DB754A8}" presName="rootComposite" presStyleCnt="0"/>
      <dgm:spPr/>
    </dgm:pt>
    <dgm:pt modelId="{6490FE9E-F1A0-4DB6-8760-980EC95A79B5}" type="pres">
      <dgm:prSet presAssocID="{ACA32CB8-F1A8-407C-A7EA-681C6DB754A8}" presName="rootText" presStyleLbl="node2" presStyleIdx="1" presStyleCnt="3">
        <dgm:presLayoutVars>
          <dgm:chPref val="3"/>
        </dgm:presLayoutVars>
      </dgm:prSet>
      <dgm:spPr/>
      <dgm:t>
        <a:bodyPr/>
        <a:lstStyle/>
        <a:p>
          <a:endParaRPr lang="en-US"/>
        </a:p>
      </dgm:t>
    </dgm:pt>
    <dgm:pt modelId="{027EFE88-7BDD-434A-B761-1E407377A8FE}" type="pres">
      <dgm:prSet presAssocID="{ACA32CB8-F1A8-407C-A7EA-681C6DB754A8}" presName="rootConnector" presStyleLbl="node2" presStyleIdx="1" presStyleCnt="3"/>
      <dgm:spPr/>
      <dgm:t>
        <a:bodyPr/>
        <a:lstStyle/>
        <a:p>
          <a:endParaRPr lang="en-US"/>
        </a:p>
      </dgm:t>
    </dgm:pt>
    <dgm:pt modelId="{36A2F9D2-D943-493C-BC5E-A693D06DBDE3}" type="pres">
      <dgm:prSet presAssocID="{ACA32CB8-F1A8-407C-A7EA-681C6DB754A8}" presName="hierChild4" presStyleCnt="0"/>
      <dgm:spPr/>
    </dgm:pt>
    <dgm:pt modelId="{CBDFEE92-2CAE-4898-B819-3BCE814A9999}" type="pres">
      <dgm:prSet presAssocID="{ACA32CB8-F1A8-407C-A7EA-681C6DB754A8}" presName="hierChild5" presStyleCnt="0"/>
      <dgm:spPr/>
    </dgm:pt>
    <dgm:pt modelId="{C7BF4CBB-F559-43C4-A093-EC46011BF043}" type="pres">
      <dgm:prSet presAssocID="{BAB84245-40A7-4A25-AB6E-FD29C8C4A3A6}" presName="Name37" presStyleLbl="parChTrans1D2" presStyleIdx="2" presStyleCnt="4"/>
      <dgm:spPr/>
      <dgm:t>
        <a:bodyPr/>
        <a:lstStyle/>
        <a:p>
          <a:endParaRPr lang="en-US"/>
        </a:p>
      </dgm:t>
    </dgm:pt>
    <dgm:pt modelId="{6F82584A-1ED6-4508-9A04-751B8772B80A}" type="pres">
      <dgm:prSet presAssocID="{B11842E7-AC46-4AE2-B61D-5AAEF65827D1}" presName="hierRoot2" presStyleCnt="0">
        <dgm:presLayoutVars>
          <dgm:hierBranch val="init"/>
        </dgm:presLayoutVars>
      </dgm:prSet>
      <dgm:spPr/>
    </dgm:pt>
    <dgm:pt modelId="{9EB58038-3B0D-4F95-A4BA-63C6412D77A0}" type="pres">
      <dgm:prSet presAssocID="{B11842E7-AC46-4AE2-B61D-5AAEF65827D1}" presName="rootComposite" presStyleCnt="0"/>
      <dgm:spPr/>
    </dgm:pt>
    <dgm:pt modelId="{6EFDB38C-07B6-429A-9A13-9C17F1A8DC61}" type="pres">
      <dgm:prSet presAssocID="{B11842E7-AC46-4AE2-B61D-5AAEF65827D1}" presName="rootText" presStyleLbl="node2" presStyleIdx="2" presStyleCnt="3">
        <dgm:presLayoutVars>
          <dgm:chPref val="3"/>
        </dgm:presLayoutVars>
      </dgm:prSet>
      <dgm:spPr/>
      <dgm:t>
        <a:bodyPr/>
        <a:lstStyle/>
        <a:p>
          <a:endParaRPr lang="en-US"/>
        </a:p>
      </dgm:t>
    </dgm:pt>
    <dgm:pt modelId="{77D11030-EEB4-4AA6-8A2D-2B2DD58BC38F}" type="pres">
      <dgm:prSet presAssocID="{B11842E7-AC46-4AE2-B61D-5AAEF65827D1}" presName="rootConnector" presStyleLbl="node2" presStyleIdx="2" presStyleCnt="3"/>
      <dgm:spPr/>
      <dgm:t>
        <a:bodyPr/>
        <a:lstStyle/>
        <a:p>
          <a:endParaRPr lang="en-US"/>
        </a:p>
      </dgm:t>
    </dgm:pt>
    <dgm:pt modelId="{0EDC69CB-54AA-4F5A-80BF-180510405C19}" type="pres">
      <dgm:prSet presAssocID="{B11842E7-AC46-4AE2-B61D-5AAEF65827D1}" presName="hierChild4" presStyleCnt="0"/>
      <dgm:spPr/>
    </dgm:pt>
    <dgm:pt modelId="{B8A71A8D-20AA-4FD4-B582-7954780D9969}" type="pres">
      <dgm:prSet presAssocID="{B11842E7-AC46-4AE2-B61D-5AAEF65827D1}" presName="hierChild5" presStyleCnt="0"/>
      <dgm:spPr/>
    </dgm:pt>
    <dgm:pt modelId="{64071B41-88BF-48AB-8D57-CBAA0D5B6C04}" type="pres">
      <dgm:prSet presAssocID="{936140D6-3504-40BC-B42D-58B3A2D9857E}" presName="hierChild3" presStyleCnt="0"/>
      <dgm:spPr/>
    </dgm:pt>
    <dgm:pt modelId="{C320A2C1-CBE1-45DC-B293-C79559C97BDC}" type="pres">
      <dgm:prSet presAssocID="{11B4813E-F4A1-475D-8061-73AAD40779F6}" presName="Name111" presStyleLbl="parChTrans1D2" presStyleIdx="3" presStyleCnt="4"/>
      <dgm:spPr/>
      <dgm:t>
        <a:bodyPr/>
        <a:lstStyle/>
        <a:p>
          <a:endParaRPr lang="en-US"/>
        </a:p>
      </dgm:t>
    </dgm:pt>
    <dgm:pt modelId="{CC0B0437-7279-43FC-B6B7-84F4500732D9}" type="pres">
      <dgm:prSet presAssocID="{F67FD4B9-8FA8-40A4-B45E-6A75622E89AA}" presName="hierRoot3" presStyleCnt="0">
        <dgm:presLayoutVars>
          <dgm:hierBranch val="init"/>
        </dgm:presLayoutVars>
      </dgm:prSet>
      <dgm:spPr/>
    </dgm:pt>
    <dgm:pt modelId="{7DDBE2D8-7E3F-4D4A-B9A1-722B10AB9179}" type="pres">
      <dgm:prSet presAssocID="{F67FD4B9-8FA8-40A4-B45E-6A75622E89AA}" presName="rootComposite3" presStyleCnt="0"/>
      <dgm:spPr/>
    </dgm:pt>
    <dgm:pt modelId="{406EAC08-D237-4665-9758-B6AF3132CD96}" type="pres">
      <dgm:prSet presAssocID="{F67FD4B9-8FA8-40A4-B45E-6A75622E89AA}" presName="rootText3" presStyleLbl="asst1" presStyleIdx="0" presStyleCnt="1">
        <dgm:presLayoutVars>
          <dgm:chPref val="3"/>
        </dgm:presLayoutVars>
      </dgm:prSet>
      <dgm:spPr/>
      <dgm:t>
        <a:bodyPr/>
        <a:lstStyle/>
        <a:p>
          <a:endParaRPr lang="en-US"/>
        </a:p>
      </dgm:t>
    </dgm:pt>
    <dgm:pt modelId="{D4D6211F-7BAF-44FE-AAD8-031D298D9AA2}" type="pres">
      <dgm:prSet presAssocID="{F67FD4B9-8FA8-40A4-B45E-6A75622E89AA}" presName="rootConnector3" presStyleLbl="asst1" presStyleIdx="0" presStyleCnt="1"/>
      <dgm:spPr/>
      <dgm:t>
        <a:bodyPr/>
        <a:lstStyle/>
        <a:p>
          <a:endParaRPr lang="en-US"/>
        </a:p>
      </dgm:t>
    </dgm:pt>
    <dgm:pt modelId="{75B9BAE5-93DC-409B-AAFE-697D3AA4BF9D}" type="pres">
      <dgm:prSet presAssocID="{F67FD4B9-8FA8-40A4-B45E-6A75622E89AA}" presName="hierChild6" presStyleCnt="0"/>
      <dgm:spPr/>
    </dgm:pt>
    <dgm:pt modelId="{70BE065C-3784-4BAC-AB43-C1C12FA0AA4D}" type="pres">
      <dgm:prSet presAssocID="{F67FD4B9-8FA8-40A4-B45E-6A75622E89AA}" presName="hierChild7" presStyleCnt="0"/>
      <dgm:spPr/>
    </dgm:pt>
  </dgm:ptLst>
  <dgm:cxnLst>
    <dgm:cxn modelId="{A012C74A-F8F6-4CB9-84F3-052834F3CDF3}" type="presOf" srcId="{ACA32CB8-F1A8-407C-A7EA-681C6DB754A8}" destId="{027EFE88-7BDD-434A-B761-1E407377A8FE}" srcOrd="1" destOrd="0" presId="urn:microsoft.com/office/officeart/2005/8/layout/orgChart1"/>
    <dgm:cxn modelId="{1AA5A27A-0493-48EA-B3DF-7775D33F3E4F}" type="presOf" srcId="{F67FD4B9-8FA8-40A4-B45E-6A75622E89AA}" destId="{D4D6211F-7BAF-44FE-AAD8-031D298D9AA2}" srcOrd="1" destOrd="0" presId="urn:microsoft.com/office/officeart/2005/8/layout/orgChart1"/>
    <dgm:cxn modelId="{F355C4E7-4913-4531-8505-08639BE52CFE}" type="presOf" srcId="{803E4118-0834-4E9D-AE3F-43EEFA135627}" destId="{D1C36170-E76A-4926-9C55-B51E2120E396}" srcOrd="0" destOrd="0" presId="urn:microsoft.com/office/officeart/2005/8/layout/orgChart1"/>
    <dgm:cxn modelId="{71B32655-4627-4AA5-8628-C26BB5C0AF56}" type="presOf" srcId="{B11842E7-AC46-4AE2-B61D-5AAEF65827D1}" destId="{6EFDB38C-07B6-429A-9A13-9C17F1A8DC61}" srcOrd="0" destOrd="0" presId="urn:microsoft.com/office/officeart/2005/8/layout/orgChart1"/>
    <dgm:cxn modelId="{1A14F1DC-DB01-4C5E-8A42-9A4DFBB6BBF1}" type="presOf" srcId="{ACA32CB8-F1A8-407C-A7EA-681C6DB754A8}" destId="{6490FE9E-F1A0-4DB6-8760-980EC95A79B5}" srcOrd="0" destOrd="0" presId="urn:microsoft.com/office/officeart/2005/8/layout/orgChart1"/>
    <dgm:cxn modelId="{B08024E4-F4B4-4970-AC44-A61BFCE226D0}" type="presOf" srcId="{936140D6-3504-40BC-B42D-58B3A2D9857E}" destId="{4668051A-12B0-426D-922A-E685547BD513}" srcOrd="0" destOrd="0" presId="urn:microsoft.com/office/officeart/2005/8/layout/orgChart1"/>
    <dgm:cxn modelId="{227521B6-98C3-46B0-B259-5BD432A954AC}" type="presOf" srcId="{85F93951-CAB7-4CCD-9A6B-96ED4A611888}" destId="{ED5631A7-8F1A-47EE-A556-D3417B257A88}" srcOrd="0" destOrd="0" presId="urn:microsoft.com/office/officeart/2005/8/layout/orgChart1"/>
    <dgm:cxn modelId="{73F4C7FC-05B8-46F7-AE41-A199A9127CD9}" type="presOf" srcId="{BAB84245-40A7-4A25-AB6E-FD29C8C4A3A6}" destId="{C7BF4CBB-F559-43C4-A093-EC46011BF043}" srcOrd="0" destOrd="0" presId="urn:microsoft.com/office/officeart/2005/8/layout/orgChart1"/>
    <dgm:cxn modelId="{B0FD1C88-37EF-4B73-B04B-7CDBCB597E4A}" srcId="{936140D6-3504-40BC-B42D-58B3A2D9857E}" destId="{A7E9BD11-CE6A-4A67-B135-1C3DD9256CFE}" srcOrd="1" destOrd="0" parTransId="{803E4118-0834-4E9D-AE3F-43EEFA135627}" sibTransId="{AE8590C4-867E-4E7B-8817-D616712D1FB2}"/>
    <dgm:cxn modelId="{E0C8657F-2A69-4691-9D5E-8757E0EB1F76}" type="presOf" srcId="{0DAD0DAF-99D5-4C9A-B882-337DE6C993CB}" destId="{3CC0B32B-69E8-4F96-8396-870B38E29766}" srcOrd="0" destOrd="0" presId="urn:microsoft.com/office/officeart/2005/8/layout/orgChart1"/>
    <dgm:cxn modelId="{31818401-CA21-447A-8AF7-49DA8CE7923B}" type="presOf" srcId="{A7E9BD11-CE6A-4A67-B135-1C3DD9256CFE}" destId="{32581BCA-3820-43BF-B190-96BBE58D9C3F}" srcOrd="0" destOrd="0" presId="urn:microsoft.com/office/officeart/2005/8/layout/orgChart1"/>
    <dgm:cxn modelId="{EE289553-F218-44F2-B9DD-06A29F29344C}" srcId="{936140D6-3504-40BC-B42D-58B3A2D9857E}" destId="{B11842E7-AC46-4AE2-B61D-5AAEF65827D1}" srcOrd="3" destOrd="0" parTransId="{BAB84245-40A7-4A25-AB6E-FD29C8C4A3A6}" sibTransId="{3A61EB29-CCB7-4319-AAB1-1C3A5C14143B}"/>
    <dgm:cxn modelId="{EFCAD9ED-9CDE-42F8-A9AF-DFCF90BA6316}" type="presOf" srcId="{F67FD4B9-8FA8-40A4-B45E-6A75622E89AA}" destId="{406EAC08-D237-4665-9758-B6AF3132CD96}" srcOrd="0" destOrd="0" presId="urn:microsoft.com/office/officeart/2005/8/layout/orgChart1"/>
    <dgm:cxn modelId="{3CC7BC5E-57DB-4395-B955-37A4FB79AECF}" type="presOf" srcId="{936140D6-3504-40BC-B42D-58B3A2D9857E}" destId="{7F8BCD1F-4073-4678-8867-CC19BB67D631}" srcOrd="1" destOrd="0" presId="urn:microsoft.com/office/officeart/2005/8/layout/orgChart1"/>
    <dgm:cxn modelId="{957D5861-AE45-4A13-8C06-B8B55514A3BD}" srcId="{0DAD0DAF-99D5-4C9A-B882-337DE6C993CB}" destId="{936140D6-3504-40BC-B42D-58B3A2D9857E}" srcOrd="0" destOrd="0" parTransId="{DB5B2ECC-2BE6-42FA-8B25-D170CD806ECE}" sibTransId="{30272915-DFD4-421F-A6E7-4F3A4E2D820D}"/>
    <dgm:cxn modelId="{EE5F42A0-39ED-4B70-B63D-B66AEE0DAEEE}" type="presOf" srcId="{B11842E7-AC46-4AE2-B61D-5AAEF65827D1}" destId="{77D11030-EEB4-4AA6-8A2D-2B2DD58BC38F}" srcOrd="1" destOrd="0" presId="urn:microsoft.com/office/officeart/2005/8/layout/orgChart1"/>
    <dgm:cxn modelId="{27CFD1B4-3C9F-43CF-90AD-89C63E3ED30C}" srcId="{936140D6-3504-40BC-B42D-58B3A2D9857E}" destId="{ACA32CB8-F1A8-407C-A7EA-681C6DB754A8}" srcOrd="2" destOrd="0" parTransId="{85F93951-CAB7-4CCD-9A6B-96ED4A611888}" sibTransId="{CE40AB2D-53B5-4383-82E2-90700D1159EA}"/>
    <dgm:cxn modelId="{3F6FAE11-3F43-452C-82BE-AAF910D57731}" srcId="{936140D6-3504-40BC-B42D-58B3A2D9857E}" destId="{F67FD4B9-8FA8-40A4-B45E-6A75622E89AA}" srcOrd="0" destOrd="0" parTransId="{11B4813E-F4A1-475D-8061-73AAD40779F6}" sibTransId="{CD976110-7C52-4811-A4EA-57E82B1BEE19}"/>
    <dgm:cxn modelId="{19B279B9-15A9-4573-BC7E-C78CAACA5AEF}" type="presOf" srcId="{11B4813E-F4A1-475D-8061-73AAD40779F6}" destId="{C320A2C1-CBE1-45DC-B293-C79559C97BDC}" srcOrd="0" destOrd="0" presId="urn:microsoft.com/office/officeart/2005/8/layout/orgChart1"/>
    <dgm:cxn modelId="{ED384DED-446A-4631-8070-0D5EFA417CC6}" type="presOf" srcId="{A7E9BD11-CE6A-4A67-B135-1C3DD9256CFE}" destId="{BD4F8C99-5530-411B-997F-B36A4F0088ED}" srcOrd="1" destOrd="0" presId="urn:microsoft.com/office/officeart/2005/8/layout/orgChart1"/>
    <dgm:cxn modelId="{23664277-834B-4CA9-9EA6-E7DE4BA69ECB}" type="presParOf" srcId="{3CC0B32B-69E8-4F96-8396-870B38E29766}" destId="{16B94B41-F624-4311-9785-232CBA989A1A}" srcOrd="0" destOrd="0" presId="urn:microsoft.com/office/officeart/2005/8/layout/orgChart1"/>
    <dgm:cxn modelId="{2C794305-AA46-41AB-9E0C-6D64F0E1B08E}" type="presParOf" srcId="{16B94B41-F624-4311-9785-232CBA989A1A}" destId="{4E20F3B9-AF68-47ED-A812-6E2DDEEEBA23}" srcOrd="0" destOrd="0" presId="urn:microsoft.com/office/officeart/2005/8/layout/orgChart1"/>
    <dgm:cxn modelId="{27B7C4AC-CD99-42A1-85C3-9DC88ECABCAB}" type="presParOf" srcId="{4E20F3B9-AF68-47ED-A812-6E2DDEEEBA23}" destId="{4668051A-12B0-426D-922A-E685547BD513}" srcOrd="0" destOrd="0" presId="urn:microsoft.com/office/officeart/2005/8/layout/orgChart1"/>
    <dgm:cxn modelId="{E0C3F2C8-4A77-4412-810E-9B3103F9748C}" type="presParOf" srcId="{4E20F3B9-AF68-47ED-A812-6E2DDEEEBA23}" destId="{7F8BCD1F-4073-4678-8867-CC19BB67D631}" srcOrd="1" destOrd="0" presId="urn:microsoft.com/office/officeart/2005/8/layout/orgChart1"/>
    <dgm:cxn modelId="{F00FA6A3-5E09-485B-9F4D-5B5230AD383A}" type="presParOf" srcId="{16B94B41-F624-4311-9785-232CBA989A1A}" destId="{3B48DEFD-1B39-49F1-A3F9-EFD2F4D5AB6D}" srcOrd="1" destOrd="0" presId="urn:microsoft.com/office/officeart/2005/8/layout/orgChart1"/>
    <dgm:cxn modelId="{5C4B8A9D-848B-4043-932C-4CCADB542C71}" type="presParOf" srcId="{3B48DEFD-1B39-49F1-A3F9-EFD2F4D5AB6D}" destId="{D1C36170-E76A-4926-9C55-B51E2120E396}" srcOrd="0" destOrd="0" presId="urn:microsoft.com/office/officeart/2005/8/layout/orgChart1"/>
    <dgm:cxn modelId="{44525416-B012-482B-A2B9-73E9A2957D5A}" type="presParOf" srcId="{3B48DEFD-1B39-49F1-A3F9-EFD2F4D5AB6D}" destId="{CAEA20F3-BEAC-4658-8045-0AACFB36FCF5}" srcOrd="1" destOrd="0" presId="urn:microsoft.com/office/officeart/2005/8/layout/orgChart1"/>
    <dgm:cxn modelId="{840128E2-DC0F-4847-A37E-73FE6537BD78}" type="presParOf" srcId="{CAEA20F3-BEAC-4658-8045-0AACFB36FCF5}" destId="{0CCECC53-E8E5-4597-8D13-66273BDEA8C3}" srcOrd="0" destOrd="0" presId="urn:microsoft.com/office/officeart/2005/8/layout/orgChart1"/>
    <dgm:cxn modelId="{AA88D974-BDCF-403A-B29F-BA558D9F8CB6}" type="presParOf" srcId="{0CCECC53-E8E5-4597-8D13-66273BDEA8C3}" destId="{32581BCA-3820-43BF-B190-96BBE58D9C3F}" srcOrd="0" destOrd="0" presId="urn:microsoft.com/office/officeart/2005/8/layout/orgChart1"/>
    <dgm:cxn modelId="{9FC6E4F5-135E-49EF-8E27-681D9659BF7C}" type="presParOf" srcId="{0CCECC53-E8E5-4597-8D13-66273BDEA8C3}" destId="{BD4F8C99-5530-411B-997F-B36A4F0088ED}" srcOrd="1" destOrd="0" presId="urn:microsoft.com/office/officeart/2005/8/layout/orgChart1"/>
    <dgm:cxn modelId="{45CBF6FC-8F59-4728-AB1F-FAFA808D396F}" type="presParOf" srcId="{CAEA20F3-BEAC-4658-8045-0AACFB36FCF5}" destId="{4AED2553-0904-4408-A5DB-460F707FF446}" srcOrd="1" destOrd="0" presId="urn:microsoft.com/office/officeart/2005/8/layout/orgChart1"/>
    <dgm:cxn modelId="{C2207BA7-4B0B-4076-94BC-FE98A07C4C31}" type="presParOf" srcId="{CAEA20F3-BEAC-4658-8045-0AACFB36FCF5}" destId="{197B03C3-37A5-46DB-AE3C-AFC70944C403}" srcOrd="2" destOrd="0" presId="urn:microsoft.com/office/officeart/2005/8/layout/orgChart1"/>
    <dgm:cxn modelId="{2197477B-1EF6-4FE9-B401-B6FF6EC71835}" type="presParOf" srcId="{3B48DEFD-1B39-49F1-A3F9-EFD2F4D5AB6D}" destId="{ED5631A7-8F1A-47EE-A556-D3417B257A88}" srcOrd="2" destOrd="0" presId="urn:microsoft.com/office/officeart/2005/8/layout/orgChart1"/>
    <dgm:cxn modelId="{77F9E4E8-AEE3-4FE2-8D6B-07DFBDC2A622}" type="presParOf" srcId="{3B48DEFD-1B39-49F1-A3F9-EFD2F4D5AB6D}" destId="{DD270BB7-5B8E-45AB-AEA5-F14994070EAA}" srcOrd="3" destOrd="0" presId="urn:microsoft.com/office/officeart/2005/8/layout/orgChart1"/>
    <dgm:cxn modelId="{BC6AAE68-71FF-4741-A86B-4ABA56A7487F}" type="presParOf" srcId="{DD270BB7-5B8E-45AB-AEA5-F14994070EAA}" destId="{061F79EC-CD0A-4D07-99EF-48E4457E59BA}" srcOrd="0" destOrd="0" presId="urn:microsoft.com/office/officeart/2005/8/layout/orgChart1"/>
    <dgm:cxn modelId="{2CC8BD18-90CE-477C-BD85-4A8560B133E5}" type="presParOf" srcId="{061F79EC-CD0A-4D07-99EF-48E4457E59BA}" destId="{6490FE9E-F1A0-4DB6-8760-980EC95A79B5}" srcOrd="0" destOrd="0" presId="urn:microsoft.com/office/officeart/2005/8/layout/orgChart1"/>
    <dgm:cxn modelId="{420ECCE9-7E33-407F-B38C-C72B3272D364}" type="presParOf" srcId="{061F79EC-CD0A-4D07-99EF-48E4457E59BA}" destId="{027EFE88-7BDD-434A-B761-1E407377A8FE}" srcOrd="1" destOrd="0" presId="urn:microsoft.com/office/officeart/2005/8/layout/orgChart1"/>
    <dgm:cxn modelId="{477F98A0-3E2A-4D8D-AC34-831EFAB80D56}" type="presParOf" srcId="{DD270BB7-5B8E-45AB-AEA5-F14994070EAA}" destId="{36A2F9D2-D943-493C-BC5E-A693D06DBDE3}" srcOrd="1" destOrd="0" presId="urn:microsoft.com/office/officeart/2005/8/layout/orgChart1"/>
    <dgm:cxn modelId="{EBD71031-5D6B-4EC1-AC9A-76C2FF0EFB2E}" type="presParOf" srcId="{DD270BB7-5B8E-45AB-AEA5-F14994070EAA}" destId="{CBDFEE92-2CAE-4898-B819-3BCE814A9999}" srcOrd="2" destOrd="0" presId="urn:microsoft.com/office/officeart/2005/8/layout/orgChart1"/>
    <dgm:cxn modelId="{6A6B2A01-37AD-4548-B568-A17CE00AD05C}" type="presParOf" srcId="{3B48DEFD-1B39-49F1-A3F9-EFD2F4D5AB6D}" destId="{C7BF4CBB-F559-43C4-A093-EC46011BF043}" srcOrd="4" destOrd="0" presId="urn:microsoft.com/office/officeart/2005/8/layout/orgChart1"/>
    <dgm:cxn modelId="{9E458F41-799D-4609-9928-0FC2E22C27D5}" type="presParOf" srcId="{3B48DEFD-1B39-49F1-A3F9-EFD2F4D5AB6D}" destId="{6F82584A-1ED6-4508-9A04-751B8772B80A}" srcOrd="5" destOrd="0" presId="urn:microsoft.com/office/officeart/2005/8/layout/orgChart1"/>
    <dgm:cxn modelId="{47DC1ACC-2ADB-4728-83F5-C42DAEBDD1C7}" type="presParOf" srcId="{6F82584A-1ED6-4508-9A04-751B8772B80A}" destId="{9EB58038-3B0D-4F95-A4BA-63C6412D77A0}" srcOrd="0" destOrd="0" presId="urn:microsoft.com/office/officeart/2005/8/layout/orgChart1"/>
    <dgm:cxn modelId="{F34BC1C7-3503-4C1F-90C1-09BA16102F0F}" type="presParOf" srcId="{9EB58038-3B0D-4F95-A4BA-63C6412D77A0}" destId="{6EFDB38C-07B6-429A-9A13-9C17F1A8DC61}" srcOrd="0" destOrd="0" presId="urn:microsoft.com/office/officeart/2005/8/layout/orgChart1"/>
    <dgm:cxn modelId="{AA561C50-6CF3-4E7B-850D-3F300C8A7F98}" type="presParOf" srcId="{9EB58038-3B0D-4F95-A4BA-63C6412D77A0}" destId="{77D11030-EEB4-4AA6-8A2D-2B2DD58BC38F}" srcOrd="1" destOrd="0" presId="urn:microsoft.com/office/officeart/2005/8/layout/orgChart1"/>
    <dgm:cxn modelId="{0966E9C9-0BCB-48CF-807C-A0670DCF6202}" type="presParOf" srcId="{6F82584A-1ED6-4508-9A04-751B8772B80A}" destId="{0EDC69CB-54AA-4F5A-80BF-180510405C19}" srcOrd="1" destOrd="0" presId="urn:microsoft.com/office/officeart/2005/8/layout/orgChart1"/>
    <dgm:cxn modelId="{25BAEC5E-AF87-4267-9C06-C1A7345E2C59}" type="presParOf" srcId="{6F82584A-1ED6-4508-9A04-751B8772B80A}" destId="{B8A71A8D-20AA-4FD4-B582-7954780D9969}" srcOrd="2" destOrd="0" presId="urn:microsoft.com/office/officeart/2005/8/layout/orgChart1"/>
    <dgm:cxn modelId="{4E82A9FC-0DAA-4AD3-8114-B2ECCFCDC401}" type="presParOf" srcId="{16B94B41-F624-4311-9785-232CBA989A1A}" destId="{64071B41-88BF-48AB-8D57-CBAA0D5B6C04}" srcOrd="2" destOrd="0" presId="urn:microsoft.com/office/officeart/2005/8/layout/orgChart1"/>
    <dgm:cxn modelId="{4ADA07B5-85B5-4BD5-95C5-0CA50431B728}" type="presParOf" srcId="{64071B41-88BF-48AB-8D57-CBAA0D5B6C04}" destId="{C320A2C1-CBE1-45DC-B293-C79559C97BDC}" srcOrd="0" destOrd="0" presId="urn:microsoft.com/office/officeart/2005/8/layout/orgChart1"/>
    <dgm:cxn modelId="{91682C79-9DBD-4D9D-9B5C-FB8F70B825F4}" type="presParOf" srcId="{64071B41-88BF-48AB-8D57-CBAA0D5B6C04}" destId="{CC0B0437-7279-43FC-B6B7-84F4500732D9}" srcOrd="1" destOrd="0" presId="urn:microsoft.com/office/officeart/2005/8/layout/orgChart1"/>
    <dgm:cxn modelId="{612C3283-FF65-4FC2-AFFA-A9C44968F766}" type="presParOf" srcId="{CC0B0437-7279-43FC-B6B7-84F4500732D9}" destId="{7DDBE2D8-7E3F-4D4A-B9A1-722B10AB9179}" srcOrd="0" destOrd="0" presId="urn:microsoft.com/office/officeart/2005/8/layout/orgChart1"/>
    <dgm:cxn modelId="{F495E459-8EB3-4918-A085-3104C5D5AADE}" type="presParOf" srcId="{7DDBE2D8-7E3F-4D4A-B9A1-722B10AB9179}" destId="{406EAC08-D237-4665-9758-B6AF3132CD96}" srcOrd="0" destOrd="0" presId="urn:microsoft.com/office/officeart/2005/8/layout/orgChart1"/>
    <dgm:cxn modelId="{7154ED16-3054-4527-9AA4-9D05ED63EF4E}" type="presParOf" srcId="{7DDBE2D8-7E3F-4D4A-B9A1-722B10AB9179}" destId="{D4D6211F-7BAF-44FE-AAD8-031D298D9AA2}" srcOrd="1" destOrd="0" presId="urn:microsoft.com/office/officeart/2005/8/layout/orgChart1"/>
    <dgm:cxn modelId="{09AFAE20-9169-4B03-B544-0284E915ECAA}" type="presParOf" srcId="{CC0B0437-7279-43FC-B6B7-84F4500732D9}" destId="{75B9BAE5-93DC-409B-AAFE-697D3AA4BF9D}" srcOrd="1" destOrd="0" presId="urn:microsoft.com/office/officeart/2005/8/layout/orgChart1"/>
    <dgm:cxn modelId="{DDD653D0-2266-410D-AC6E-8BB108AB85A2}" type="presParOf" srcId="{CC0B0437-7279-43FC-B6B7-84F4500732D9}" destId="{70BE065C-3784-4BAC-AB43-C1C12FA0AA4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AD0DAF-99D5-4C9A-B882-337DE6C993CB}"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US"/>
        </a:p>
      </dgm:t>
    </dgm:pt>
    <dgm:pt modelId="{936140D6-3504-40BC-B42D-58B3A2D9857E}">
      <dgm:prSet phldrT="[Text]"/>
      <dgm:spPr>
        <a:solidFill>
          <a:srgbClr val="FFFF00"/>
        </a:solidFill>
      </dgm:spPr>
      <dgm:t>
        <a:bodyPr/>
        <a:lstStyle/>
        <a:p>
          <a:r>
            <a:rPr lang="en-US" smtClean="0">
              <a:solidFill>
                <a:schemeClr val="tx2">
                  <a:lumMod val="75000"/>
                </a:schemeClr>
              </a:solidFill>
            </a:rPr>
            <a:t>Các phương pháp ghép tầng khuếch đại</a:t>
          </a:r>
          <a:endParaRPr lang="en-US">
            <a:solidFill>
              <a:schemeClr val="tx2">
                <a:lumMod val="75000"/>
              </a:schemeClr>
            </a:solidFill>
          </a:endParaRPr>
        </a:p>
      </dgm:t>
    </dgm:pt>
    <dgm:pt modelId="{DB5B2ECC-2BE6-42FA-8B25-D170CD806ECE}" type="parTrans" cxnId="{957D5861-AE45-4A13-8C06-B8B55514A3BD}">
      <dgm:prSet/>
      <dgm:spPr/>
      <dgm:t>
        <a:bodyPr/>
        <a:lstStyle/>
        <a:p>
          <a:endParaRPr lang="en-US"/>
        </a:p>
      </dgm:t>
    </dgm:pt>
    <dgm:pt modelId="{30272915-DFD4-421F-A6E7-4F3A4E2D820D}" type="sibTrans" cxnId="{957D5861-AE45-4A13-8C06-B8B55514A3BD}">
      <dgm:prSet/>
      <dgm:spPr/>
      <dgm:t>
        <a:bodyPr/>
        <a:lstStyle/>
        <a:p>
          <a:endParaRPr lang="en-US"/>
        </a:p>
      </dgm:t>
    </dgm:pt>
    <dgm:pt modelId="{A7E9BD11-CE6A-4A67-B135-1C3DD9256CFE}">
      <dgm:prSet phldrT="[Text]"/>
      <dgm:spPr>
        <a:solidFill>
          <a:srgbClr val="FFFF00"/>
        </a:solidFill>
      </dgm:spPr>
      <dgm:t>
        <a:bodyPr/>
        <a:lstStyle/>
        <a:p>
          <a:r>
            <a:rPr lang="en-US" smtClean="0">
              <a:solidFill>
                <a:schemeClr val="tx2">
                  <a:lumMod val="75000"/>
                </a:schemeClr>
              </a:solidFill>
            </a:rPr>
            <a:t>Ghép RC</a:t>
          </a:r>
          <a:endParaRPr lang="en-US">
            <a:solidFill>
              <a:schemeClr val="tx2">
                <a:lumMod val="75000"/>
              </a:schemeClr>
            </a:solidFill>
          </a:endParaRPr>
        </a:p>
      </dgm:t>
    </dgm:pt>
    <dgm:pt modelId="{803E4118-0834-4E9D-AE3F-43EEFA135627}" type="parTrans" cxnId="{B0FD1C88-37EF-4B73-B04B-7CDBCB597E4A}">
      <dgm:prSet/>
      <dgm:spPr>
        <a:solidFill>
          <a:srgbClr val="FFFF00"/>
        </a:solidFill>
      </dgm:spPr>
      <dgm:t>
        <a:bodyPr/>
        <a:lstStyle/>
        <a:p>
          <a:endParaRPr lang="en-US">
            <a:solidFill>
              <a:schemeClr val="tx2">
                <a:lumMod val="75000"/>
              </a:schemeClr>
            </a:solidFill>
          </a:endParaRPr>
        </a:p>
      </dgm:t>
    </dgm:pt>
    <dgm:pt modelId="{AE8590C4-867E-4E7B-8817-D616712D1FB2}" type="sibTrans" cxnId="{B0FD1C88-37EF-4B73-B04B-7CDBCB597E4A}">
      <dgm:prSet/>
      <dgm:spPr/>
      <dgm:t>
        <a:bodyPr/>
        <a:lstStyle/>
        <a:p>
          <a:endParaRPr lang="en-US"/>
        </a:p>
      </dgm:t>
    </dgm:pt>
    <dgm:pt modelId="{ACA32CB8-F1A8-407C-A7EA-681C6DB754A8}">
      <dgm:prSet phldrT="[Text]"/>
      <dgm:spPr>
        <a:solidFill>
          <a:srgbClr val="FFFF00"/>
        </a:solidFill>
      </dgm:spPr>
      <dgm:t>
        <a:bodyPr/>
        <a:lstStyle/>
        <a:p>
          <a:r>
            <a:rPr lang="en-US" smtClean="0">
              <a:solidFill>
                <a:schemeClr val="tx2">
                  <a:lumMod val="75000"/>
                </a:schemeClr>
              </a:solidFill>
            </a:rPr>
            <a:t>Ghép biến áp</a:t>
          </a:r>
          <a:endParaRPr lang="en-US">
            <a:solidFill>
              <a:schemeClr val="tx2">
                <a:lumMod val="75000"/>
              </a:schemeClr>
            </a:solidFill>
          </a:endParaRPr>
        </a:p>
      </dgm:t>
    </dgm:pt>
    <dgm:pt modelId="{85F93951-CAB7-4CCD-9A6B-96ED4A611888}" type="parTrans" cxnId="{27CFD1B4-3C9F-43CF-90AD-89C63E3ED30C}">
      <dgm:prSet/>
      <dgm:spPr>
        <a:solidFill>
          <a:srgbClr val="FFFF00"/>
        </a:solidFill>
      </dgm:spPr>
      <dgm:t>
        <a:bodyPr/>
        <a:lstStyle/>
        <a:p>
          <a:endParaRPr lang="en-US">
            <a:solidFill>
              <a:schemeClr val="tx2">
                <a:lumMod val="75000"/>
              </a:schemeClr>
            </a:solidFill>
          </a:endParaRPr>
        </a:p>
      </dgm:t>
    </dgm:pt>
    <dgm:pt modelId="{CE40AB2D-53B5-4383-82E2-90700D1159EA}" type="sibTrans" cxnId="{27CFD1B4-3C9F-43CF-90AD-89C63E3ED30C}">
      <dgm:prSet/>
      <dgm:spPr/>
      <dgm:t>
        <a:bodyPr/>
        <a:lstStyle/>
        <a:p>
          <a:endParaRPr lang="en-US"/>
        </a:p>
      </dgm:t>
    </dgm:pt>
    <dgm:pt modelId="{B11842E7-AC46-4AE2-B61D-5AAEF65827D1}">
      <dgm:prSet phldrT="[Text]"/>
      <dgm:spPr>
        <a:solidFill>
          <a:srgbClr val="FFFF00"/>
        </a:solidFill>
      </dgm:spPr>
      <dgm:t>
        <a:bodyPr/>
        <a:lstStyle/>
        <a:p>
          <a:r>
            <a:rPr lang="en-US" smtClean="0">
              <a:solidFill>
                <a:schemeClr val="tx2">
                  <a:lumMod val="75000"/>
                </a:schemeClr>
              </a:solidFill>
            </a:rPr>
            <a:t>Ghép trực tiếp</a:t>
          </a:r>
          <a:endParaRPr lang="en-US">
            <a:solidFill>
              <a:schemeClr val="tx2">
                <a:lumMod val="75000"/>
              </a:schemeClr>
            </a:solidFill>
          </a:endParaRPr>
        </a:p>
      </dgm:t>
    </dgm:pt>
    <dgm:pt modelId="{BAB84245-40A7-4A25-AB6E-FD29C8C4A3A6}" type="parTrans" cxnId="{EE289553-F218-44F2-B9DD-06A29F29344C}">
      <dgm:prSet/>
      <dgm:spPr>
        <a:solidFill>
          <a:srgbClr val="FFFF00"/>
        </a:solidFill>
      </dgm:spPr>
      <dgm:t>
        <a:bodyPr/>
        <a:lstStyle/>
        <a:p>
          <a:endParaRPr lang="en-US">
            <a:solidFill>
              <a:schemeClr val="tx2">
                <a:lumMod val="75000"/>
              </a:schemeClr>
            </a:solidFill>
          </a:endParaRPr>
        </a:p>
      </dgm:t>
    </dgm:pt>
    <dgm:pt modelId="{3A61EB29-CCB7-4319-AAB1-1C3A5C14143B}" type="sibTrans" cxnId="{EE289553-F218-44F2-B9DD-06A29F29344C}">
      <dgm:prSet/>
      <dgm:spPr/>
      <dgm:t>
        <a:bodyPr/>
        <a:lstStyle/>
        <a:p>
          <a:endParaRPr lang="en-US"/>
        </a:p>
      </dgm:t>
    </dgm:pt>
    <dgm:pt modelId="{700E5CB3-54ED-4BE2-95D6-E2CE1FE9E7B1}">
      <dgm:prSet phldrT="[Text]"/>
      <dgm:spPr>
        <a:solidFill>
          <a:srgbClr val="FFFF00"/>
        </a:solidFill>
      </dgm:spPr>
      <dgm:t>
        <a:bodyPr/>
        <a:lstStyle/>
        <a:p>
          <a:r>
            <a:rPr lang="en-US" smtClean="0">
              <a:solidFill>
                <a:schemeClr val="tx2">
                  <a:lumMod val="75000"/>
                </a:schemeClr>
              </a:solidFill>
            </a:rPr>
            <a:t>Các kiểu ghép khác</a:t>
          </a:r>
          <a:endParaRPr lang="en-US">
            <a:solidFill>
              <a:schemeClr val="tx2">
                <a:lumMod val="75000"/>
              </a:schemeClr>
            </a:solidFill>
          </a:endParaRPr>
        </a:p>
      </dgm:t>
    </dgm:pt>
    <dgm:pt modelId="{D279D607-428D-4E42-8598-EBDEEAB2EBAF}" type="parTrans" cxnId="{7419BC5D-6DF6-42F7-BF57-F7B1467BC41D}">
      <dgm:prSet/>
      <dgm:spPr>
        <a:solidFill>
          <a:srgbClr val="FFFF00"/>
        </a:solidFill>
      </dgm:spPr>
      <dgm:t>
        <a:bodyPr/>
        <a:lstStyle/>
        <a:p>
          <a:endParaRPr lang="en-US">
            <a:solidFill>
              <a:schemeClr val="tx2">
                <a:lumMod val="75000"/>
              </a:schemeClr>
            </a:solidFill>
          </a:endParaRPr>
        </a:p>
      </dgm:t>
    </dgm:pt>
    <dgm:pt modelId="{88B1A802-A99D-49BB-8AB2-2351B9AD4F3E}" type="sibTrans" cxnId="{7419BC5D-6DF6-42F7-BF57-F7B1467BC41D}">
      <dgm:prSet/>
      <dgm:spPr/>
      <dgm:t>
        <a:bodyPr/>
        <a:lstStyle/>
        <a:p>
          <a:endParaRPr lang="en-US"/>
        </a:p>
      </dgm:t>
    </dgm:pt>
    <dgm:pt modelId="{E270B5A2-AEB0-4C9E-A829-E9D5AE18048E}" type="pres">
      <dgm:prSet presAssocID="{0DAD0DAF-99D5-4C9A-B882-337DE6C993CB}" presName="hierChild1" presStyleCnt="0">
        <dgm:presLayoutVars>
          <dgm:chPref val="1"/>
          <dgm:dir/>
          <dgm:animOne val="branch"/>
          <dgm:animLvl val="lvl"/>
          <dgm:resizeHandles/>
        </dgm:presLayoutVars>
      </dgm:prSet>
      <dgm:spPr/>
      <dgm:t>
        <a:bodyPr/>
        <a:lstStyle/>
        <a:p>
          <a:endParaRPr lang="en-US"/>
        </a:p>
      </dgm:t>
    </dgm:pt>
    <dgm:pt modelId="{E9B747A3-599F-4403-A0D8-2F3E9E1A3A98}" type="pres">
      <dgm:prSet presAssocID="{936140D6-3504-40BC-B42D-58B3A2D9857E}" presName="hierRoot1" presStyleCnt="0"/>
      <dgm:spPr/>
    </dgm:pt>
    <dgm:pt modelId="{129CDA02-E538-47A8-8BDF-62C536291EBC}" type="pres">
      <dgm:prSet presAssocID="{936140D6-3504-40BC-B42D-58B3A2D9857E}" presName="composite" presStyleCnt="0"/>
      <dgm:spPr/>
    </dgm:pt>
    <dgm:pt modelId="{6FC52435-07FB-474D-8356-A0154CBD83B9}" type="pres">
      <dgm:prSet presAssocID="{936140D6-3504-40BC-B42D-58B3A2D9857E}" presName="background" presStyleLbl="node0" presStyleIdx="0" presStyleCnt="1"/>
      <dgm:spPr/>
    </dgm:pt>
    <dgm:pt modelId="{54EDB547-9F16-469A-AE17-DCEF57C5A43E}" type="pres">
      <dgm:prSet presAssocID="{936140D6-3504-40BC-B42D-58B3A2D9857E}" presName="text" presStyleLbl="fgAcc0" presStyleIdx="0" presStyleCnt="1">
        <dgm:presLayoutVars>
          <dgm:chPref val="3"/>
        </dgm:presLayoutVars>
      </dgm:prSet>
      <dgm:spPr/>
      <dgm:t>
        <a:bodyPr/>
        <a:lstStyle/>
        <a:p>
          <a:endParaRPr lang="en-US"/>
        </a:p>
      </dgm:t>
    </dgm:pt>
    <dgm:pt modelId="{4C9412A8-3125-4980-BC06-ED970757CFBD}" type="pres">
      <dgm:prSet presAssocID="{936140D6-3504-40BC-B42D-58B3A2D9857E}" presName="hierChild2" presStyleCnt="0"/>
      <dgm:spPr/>
    </dgm:pt>
    <dgm:pt modelId="{64B57F8F-63F2-4578-9FC3-B36D9EDDCCE8}" type="pres">
      <dgm:prSet presAssocID="{803E4118-0834-4E9D-AE3F-43EEFA135627}" presName="Name10" presStyleLbl="parChTrans1D2" presStyleIdx="0" presStyleCnt="4"/>
      <dgm:spPr/>
      <dgm:t>
        <a:bodyPr/>
        <a:lstStyle/>
        <a:p>
          <a:endParaRPr lang="en-US"/>
        </a:p>
      </dgm:t>
    </dgm:pt>
    <dgm:pt modelId="{9C2BC846-5D6F-48AD-AEE3-7197A1C4ED70}" type="pres">
      <dgm:prSet presAssocID="{A7E9BD11-CE6A-4A67-B135-1C3DD9256CFE}" presName="hierRoot2" presStyleCnt="0"/>
      <dgm:spPr/>
    </dgm:pt>
    <dgm:pt modelId="{1AF6AACC-6411-47EC-A859-7BD3C3E663D8}" type="pres">
      <dgm:prSet presAssocID="{A7E9BD11-CE6A-4A67-B135-1C3DD9256CFE}" presName="composite2" presStyleCnt="0"/>
      <dgm:spPr/>
    </dgm:pt>
    <dgm:pt modelId="{A0A20032-1E4B-4415-9AD8-ED70A3FBD7E9}" type="pres">
      <dgm:prSet presAssocID="{A7E9BD11-CE6A-4A67-B135-1C3DD9256CFE}" presName="background2" presStyleLbl="node2" presStyleIdx="0" presStyleCnt="4"/>
      <dgm:spPr/>
    </dgm:pt>
    <dgm:pt modelId="{15B1E903-2E3F-4436-AAB9-CF8A61B80C9D}" type="pres">
      <dgm:prSet presAssocID="{A7E9BD11-CE6A-4A67-B135-1C3DD9256CFE}" presName="text2" presStyleLbl="fgAcc2" presStyleIdx="0" presStyleCnt="4">
        <dgm:presLayoutVars>
          <dgm:chPref val="3"/>
        </dgm:presLayoutVars>
      </dgm:prSet>
      <dgm:spPr/>
      <dgm:t>
        <a:bodyPr/>
        <a:lstStyle/>
        <a:p>
          <a:endParaRPr lang="en-US"/>
        </a:p>
      </dgm:t>
    </dgm:pt>
    <dgm:pt modelId="{1E274C88-2E4D-4401-80C7-4FCAA79AA9FA}" type="pres">
      <dgm:prSet presAssocID="{A7E9BD11-CE6A-4A67-B135-1C3DD9256CFE}" presName="hierChild3" presStyleCnt="0"/>
      <dgm:spPr/>
    </dgm:pt>
    <dgm:pt modelId="{5FDD18DD-9F7C-4798-97F7-F97739925FF0}" type="pres">
      <dgm:prSet presAssocID="{85F93951-CAB7-4CCD-9A6B-96ED4A611888}" presName="Name10" presStyleLbl="parChTrans1D2" presStyleIdx="1" presStyleCnt="4"/>
      <dgm:spPr/>
      <dgm:t>
        <a:bodyPr/>
        <a:lstStyle/>
        <a:p>
          <a:endParaRPr lang="en-US"/>
        </a:p>
      </dgm:t>
    </dgm:pt>
    <dgm:pt modelId="{A1AACE38-CAFB-4679-8F99-F4403B070761}" type="pres">
      <dgm:prSet presAssocID="{ACA32CB8-F1A8-407C-A7EA-681C6DB754A8}" presName="hierRoot2" presStyleCnt="0"/>
      <dgm:spPr/>
    </dgm:pt>
    <dgm:pt modelId="{BCCC1C9C-4556-4EDA-9464-BCF00E54338F}" type="pres">
      <dgm:prSet presAssocID="{ACA32CB8-F1A8-407C-A7EA-681C6DB754A8}" presName="composite2" presStyleCnt="0"/>
      <dgm:spPr/>
    </dgm:pt>
    <dgm:pt modelId="{D1FA497A-0C98-4B99-8268-A2E58A39A4FF}" type="pres">
      <dgm:prSet presAssocID="{ACA32CB8-F1A8-407C-A7EA-681C6DB754A8}" presName="background2" presStyleLbl="node2" presStyleIdx="1" presStyleCnt="4"/>
      <dgm:spPr/>
    </dgm:pt>
    <dgm:pt modelId="{84DE8D60-55A0-47F7-AA5D-667F1279A23E}" type="pres">
      <dgm:prSet presAssocID="{ACA32CB8-F1A8-407C-A7EA-681C6DB754A8}" presName="text2" presStyleLbl="fgAcc2" presStyleIdx="1" presStyleCnt="4">
        <dgm:presLayoutVars>
          <dgm:chPref val="3"/>
        </dgm:presLayoutVars>
      </dgm:prSet>
      <dgm:spPr/>
      <dgm:t>
        <a:bodyPr/>
        <a:lstStyle/>
        <a:p>
          <a:endParaRPr lang="en-US"/>
        </a:p>
      </dgm:t>
    </dgm:pt>
    <dgm:pt modelId="{60222CE8-045A-4524-966F-88AD862E51C6}" type="pres">
      <dgm:prSet presAssocID="{ACA32CB8-F1A8-407C-A7EA-681C6DB754A8}" presName="hierChild3" presStyleCnt="0"/>
      <dgm:spPr/>
    </dgm:pt>
    <dgm:pt modelId="{03E848FD-63C7-4B75-86E8-FBE369347BF9}" type="pres">
      <dgm:prSet presAssocID="{BAB84245-40A7-4A25-AB6E-FD29C8C4A3A6}" presName="Name10" presStyleLbl="parChTrans1D2" presStyleIdx="2" presStyleCnt="4"/>
      <dgm:spPr/>
      <dgm:t>
        <a:bodyPr/>
        <a:lstStyle/>
        <a:p>
          <a:endParaRPr lang="en-US"/>
        </a:p>
      </dgm:t>
    </dgm:pt>
    <dgm:pt modelId="{FA2B51D5-1BCC-4EA0-9AC4-A8E87D9BDF89}" type="pres">
      <dgm:prSet presAssocID="{B11842E7-AC46-4AE2-B61D-5AAEF65827D1}" presName="hierRoot2" presStyleCnt="0"/>
      <dgm:spPr/>
    </dgm:pt>
    <dgm:pt modelId="{DEA2D680-A3C7-4F10-BB61-49993F78E7A1}" type="pres">
      <dgm:prSet presAssocID="{B11842E7-AC46-4AE2-B61D-5AAEF65827D1}" presName="composite2" presStyleCnt="0"/>
      <dgm:spPr/>
    </dgm:pt>
    <dgm:pt modelId="{11556D4A-9E56-4F73-B1FD-1EE6C4366DBD}" type="pres">
      <dgm:prSet presAssocID="{B11842E7-AC46-4AE2-B61D-5AAEF65827D1}" presName="background2" presStyleLbl="node2" presStyleIdx="2" presStyleCnt="4"/>
      <dgm:spPr/>
    </dgm:pt>
    <dgm:pt modelId="{9A2F1A35-AC98-488C-A6D5-5060A2178947}" type="pres">
      <dgm:prSet presAssocID="{B11842E7-AC46-4AE2-B61D-5AAEF65827D1}" presName="text2" presStyleLbl="fgAcc2" presStyleIdx="2" presStyleCnt="4">
        <dgm:presLayoutVars>
          <dgm:chPref val="3"/>
        </dgm:presLayoutVars>
      </dgm:prSet>
      <dgm:spPr/>
      <dgm:t>
        <a:bodyPr/>
        <a:lstStyle/>
        <a:p>
          <a:endParaRPr lang="en-US"/>
        </a:p>
      </dgm:t>
    </dgm:pt>
    <dgm:pt modelId="{48FA41F5-80E6-4962-9507-6C1D1D645EE2}" type="pres">
      <dgm:prSet presAssocID="{B11842E7-AC46-4AE2-B61D-5AAEF65827D1}" presName="hierChild3" presStyleCnt="0"/>
      <dgm:spPr/>
    </dgm:pt>
    <dgm:pt modelId="{9B01D14A-A251-4987-BC5B-70AF244F1246}" type="pres">
      <dgm:prSet presAssocID="{D279D607-428D-4E42-8598-EBDEEAB2EBAF}" presName="Name10" presStyleLbl="parChTrans1D2" presStyleIdx="3" presStyleCnt="4"/>
      <dgm:spPr/>
      <dgm:t>
        <a:bodyPr/>
        <a:lstStyle/>
        <a:p>
          <a:endParaRPr lang="en-US"/>
        </a:p>
      </dgm:t>
    </dgm:pt>
    <dgm:pt modelId="{47669132-D2C2-4096-896E-1600C4D42BE7}" type="pres">
      <dgm:prSet presAssocID="{700E5CB3-54ED-4BE2-95D6-E2CE1FE9E7B1}" presName="hierRoot2" presStyleCnt="0"/>
      <dgm:spPr/>
    </dgm:pt>
    <dgm:pt modelId="{D2A6F27D-A87B-49B7-858A-E24FEC763358}" type="pres">
      <dgm:prSet presAssocID="{700E5CB3-54ED-4BE2-95D6-E2CE1FE9E7B1}" presName="composite2" presStyleCnt="0"/>
      <dgm:spPr/>
    </dgm:pt>
    <dgm:pt modelId="{1067C7EE-BC23-4441-BBBA-2AD43F12447A}" type="pres">
      <dgm:prSet presAssocID="{700E5CB3-54ED-4BE2-95D6-E2CE1FE9E7B1}" presName="background2" presStyleLbl="node2" presStyleIdx="3" presStyleCnt="4"/>
      <dgm:spPr/>
    </dgm:pt>
    <dgm:pt modelId="{DA8D5B56-5A82-4BA8-841C-DB87BAD2B831}" type="pres">
      <dgm:prSet presAssocID="{700E5CB3-54ED-4BE2-95D6-E2CE1FE9E7B1}" presName="text2" presStyleLbl="fgAcc2" presStyleIdx="3" presStyleCnt="4">
        <dgm:presLayoutVars>
          <dgm:chPref val="3"/>
        </dgm:presLayoutVars>
      </dgm:prSet>
      <dgm:spPr/>
      <dgm:t>
        <a:bodyPr/>
        <a:lstStyle/>
        <a:p>
          <a:endParaRPr lang="en-US"/>
        </a:p>
      </dgm:t>
    </dgm:pt>
    <dgm:pt modelId="{2DD4D5F4-44E9-4C64-854D-3C827C49D8D7}" type="pres">
      <dgm:prSet presAssocID="{700E5CB3-54ED-4BE2-95D6-E2CE1FE9E7B1}" presName="hierChild3" presStyleCnt="0"/>
      <dgm:spPr/>
    </dgm:pt>
  </dgm:ptLst>
  <dgm:cxnLst>
    <dgm:cxn modelId="{36A07297-A6DE-444A-A06E-5F206F43D639}" type="presOf" srcId="{A7E9BD11-CE6A-4A67-B135-1C3DD9256CFE}" destId="{15B1E903-2E3F-4436-AAB9-CF8A61B80C9D}" srcOrd="0" destOrd="0" presId="urn:microsoft.com/office/officeart/2005/8/layout/hierarchy1"/>
    <dgm:cxn modelId="{26CF1A6D-B785-4F60-859B-2031F08634D9}" type="presOf" srcId="{D279D607-428D-4E42-8598-EBDEEAB2EBAF}" destId="{9B01D14A-A251-4987-BC5B-70AF244F1246}" srcOrd="0" destOrd="0" presId="urn:microsoft.com/office/officeart/2005/8/layout/hierarchy1"/>
    <dgm:cxn modelId="{A3726EB5-566F-435D-81D2-FA07F19A191F}" type="presOf" srcId="{BAB84245-40A7-4A25-AB6E-FD29C8C4A3A6}" destId="{03E848FD-63C7-4B75-86E8-FBE369347BF9}" srcOrd="0" destOrd="0" presId="urn:microsoft.com/office/officeart/2005/8/layout/hierarchy1"/>
    <dgm:cxn modelId="{DF354898-CF1C-4015-B039-3874B6EBF1A6}" type="presOf" srcId="{936140D6-3504-40BC-B42D-58B3A2D9857E}" destId="{54EDB547-9F16-469A-AE17-DCEF57C5A43E}" srcOrd="0" destOrd="0" presId="urn:microsoft.com/office/officeart/2005/8/layout/hierarchy1"/>
    <dgm:cxn modelId="{813A171D-B58C-44A9-A5FC-D834FEDD8090}" type="presOf" srcId="{85F93951-CAB7-4CCD-9A6B-96ED4A611888}" destId="{5FDD18DD-9F7C-4798-97F7-F97739925FF0}" srcOrd="0" destOrd="0" presId="urn:microsoft.com/office/officeart/2005/8/layout/hierarchy1"/>
    <dgm:cxn modelId="{681E98D1-0D1C-4490-AE6E-01AEFB12512E}" type="presOf" srcId="{B11842E7-AC46-4AE2-B61D-5AAEF65827D1}" destId="{9A2F1A35-AC98-488C-A6D5-5060A2178947}" srcOrd="0" destOrd="0" presId="urn:microsoft.com/office/officeart/2005/8/layout/hierarchy1"/>
    <dgm:cxn modelId="{EC709CA1-19F2-4DAB-99F3-5AFDAB90E075}" type="presOf" srcId="{700E5CB3-54ED-4BE2-95D6-E2CE1FE9E7B1}" destId="{DA8D5B56-5A82-4BA8-841C-DB87BAD2B831}" srcOrd="0" destOrd="0" presId="urn:microsoft.com/office/officeart/2005/8/layout/hierarchy1"/>
    <dgm:cxn modelId="{C427504C-F688-4DC5-9FBD-12B869B6FF69}" type="presOf" srcId="{803E4118-0834-4E9D-AE3F-43EEFA135627}" destId="{64B57F8F-63F2-4578-9FC3-B36D9EDDCCE8}" srcOrd="0" destOrd="0" presId="urn:microsoft.com/office/officeart/2005/8/layout/hierarchy1"/>
    <dgm:cxn modelId="{7655F6EC-BA2A-4BBC-8890-A2F89AC1B43E}" type="presOf" srcId="{ACA32CB8-F1A8-407C-A7EA-681C6DB754A8}" destId="{84DE8D60-55A0-47F7-AA5D-667F1279A23E}" srcOrd="0" destOrd="0" presId="urn:microsoft.com/office/officeart/2005/8/layout/hierarchy1"/>
    <dgm:cxn modelId="{B0FD1C88-37EF-4B73-B04B-7CDBCB597E4A}" srcId="{936140D6-3504-40BC-B42D-58B3A2D9857E}" destId="{A7E9BD11-CE6A-4A67-B135-1C3DD9256CFE}" srcOrd="0" destOrd="0" parTransId="{803E4118-0834-4E9D-AE3F-43EEFA135627}" sibTransId="{AE8590C4-867E-4E7B-8817-D616712D1FB2}"/>
    <dgm:cxn modelId="{EE289553-F218-44F2-B9DD-06A29F29344C}" srcId="{936140D6-3504-40BC-B42D-58B3A2D9857E}" destId="{B11842E7-AC46-4AE2-B61D-5AAEF65827D1}" srcOrd="2" destOrd="0" parTransId="{BAB84245-40A7-4A25-AB6E-FD29C8C4A3A6}" sibTransId="{3A61EB29-CCB7-4319-AAB1-1C3A5C14143B}"/>
    <dgm:cxn modelId="{096CA961-1256-46EF-AC2A-3794AF94651A}" type="presOf" srcId="{0DAD0DAF-99D5-4C9A-B882-337DE6C993CB}" destId="{E270B5A2-AEB0-4C9E-A829-E9D5AE18048E}" srcOrd="0" destOrd="0" presId="urn:microsoft.com/office/officeart/2005/8/layout/hierarchy1"/>
    <dgm:cxn modelId="{957D5861-AE45-4A13-8C06-B8B55514A3BD}" srcId="{0DAD0DAF-99D5-4C9A-B882-337DE6C993CB}" destId="{936140D6-3504-40BC-B42D-58B3A2D9857E}" srcOrd="0" destOrd="0" parTransId="{DB5B2ECC-2BE6-42FA-8B25-D170CD806ECE}" sibTransId="{30272915-DFD4-421F-A6E7-4F3A4E2D820D}"/>
    <dgm:cxn modelId="{27CFD1B4-3C9F-43CF-90AD-89C63E3ED30C}" srcId="{936140D6-3504-40BC-B42D-58B3A2D9857E}" destId="{ACA32CB8-F1A8-407C-A7EA-681C6DB754A8}" srcOrd="1" destOrd="0" parTransId="{85F93951-CAB7-4CCD-9A6B-96ED4A611888}" sibTransId="{CE40AB2D-53B5-4383-82E2-90700D1159EA}"/>
    <dgm:cxn modelId="{7419BC5D-6DF6-42F7-BF57-F7B1467BC41D}" srcId="{936140D6-3504-40BC-B42D-58B3A2D9857E}" destId="{700E5CB3-54ED-4BE2-95D6-E2CE1FE9E7B1}" srcOrd="3" destOrd="0" parTransId="{D279D607-428D-4E42-8598-EBDEEAB2EBAF}" sibTransId="{88B1A802-A99D-49BB-8AB2-2351B9AD4F3E}"/>
    <dgm:cxn modelId="{6577463F-65CF-4565-A975-A07DF883142C}" type="presParOf" srcId="{E270B5A2-AEB0-4C9E-A829-E9D5AE18048E}" destId="{E9B747A3-599F-4403-A0D8-2F3E9E1A3A98}" srcOrd="0" destOrd="0" presId="urn:microsoft.com/office/officeart/2005/8/layout/hierarchy1"/>
    <dgm:cxn modelId="{16061106-1EB8-45B3-B3CD-C45854DAEF57}" type="presParOf" srcId="{E9B747A3-599F-4403-A0D8-2F3E9E1A3A98}" destId="{129CDA02-E538-47A8-8BDF-62C536291EBC}" srcOrd="0" destOrd="0" presId="urn:microsoft.com/office/officeart/2005/8/layout/hierarchy1"/>
    <dgm:cxn modelId="{97BD3BBD-1783-4AC9-B651-AAC6A986BF45}" type="presParOf" srcId="{129CDA02-E538-47A8-8BDF-62C536291EBC}" destId="{6FC52435-07FB-474D-8356-A0154CBD83B9}" srcOrd="0" destOrd="0" presId="urn:microsoft.com/office/officeart/2005/8/layout/hierarchy1"/>
    <dgm:cxn modelId="{9D625AF9-B75C-48EC-BB03-B8E8EBD97C46}" type="presParOf" srcId="{129CDA02-E538-47A8-8BDF-62C536291EBC}" destId="{54EDB547-9F16-469A-AE17-DCEF57C5A43E}" srcOrd="1" destOrd="0" presId="urn:microsoft.com/office/officeart/2005/8/layout/hierarchy1"/>
    <dgm:cxn modelId="{36850BEE-FBBC-48CC-9F2E-E585825E9E58}" type="presParOf" srcId="{E9B747A3-599F-4403-A0D8-2F3E9E1A3A98}" destId="{4C9412A8-3125-4980-BC06-ED970757CFBD}" srcOrd="1" destOrd="0" presId="urn:microsoft.com/office/officeart/2005/8/layout/hierarchy1"/>
    <dgm:cxn modelId="{0373D173-E013-4756-9FED-74324A4B4F29}" type="presParOf" srcId="{4C9412A8-3125-4980-BC06-ED970757CFBD}" destId="{64B57F8F-63F2-4578-9FC3-B36D9EDDCCE8}" srcOrd="0" destOrd="0" presId="urn:microsoft.com/office/officeart/2005/8/layout/hierarchy1"/>
    <dgm:cxn modelId="{2F30EDD1-740E-4E97-AF52-84780A1A88B6}" type="presParOf" srcId="{4C9412A8-3125-4980-BC06-ED970757CFBD}" destId="{9C2BC846-5D6F-48AD-AEE3-7197A1C4ED70}" srcOrd="1" destOrd="0" presId="urn:microsoft.com/office/officeart/2005/8/layout/hierarchy1"/>
    <dgm:cxn modelId="{1355D7F5-3AC8-4D16-9A8C-FB70A4DB227B}" type="presParOf" srcId="{9C2BC846-5D6F-48AD-AEE3-7197A1C4ED70}" destId="{1AF6AACC-6411-47EC-A859-7BD3C3E663D8}" srcOrd="0" destOrd="0" presId="urn:microsoft.com/office/officeart/2005/8/layout/hierarchy1"/>
    <dgm:cxn modelId="{2ACA48BC-DAD2-454F-BA0E-4703FB04C2BD}" type="presParOf" srcId="{1AF6AACC-6411-47EC-A859-7BD3C3E663D8}" destId="{A0A20032-1E4B-4415-9AD8-ED70A3FBD7E9}" srcOrd="0" destOrd="0" presId="urn:microsoft.com/office/officeart/2005/8/layout/hierarchy1"/>
    <dgm:cxn modelId="{852A8FAB-54B9-4086-A506-96F768EB948F}" type="presParOf" srcId="{1AF6AACC-6411-47EC-A859-7BD3C3E663D8}" destId="{15B1E903-2E3F-4436-AAB9-CF8A61B80C9D}" srcOrd="1" destOrd="0" presId="urn:microsoft.com/office/officeart/2005/8/layout/hierarchy1"/>
    <dgm:cxn modelId="{77465EB2-15E1-49E5-B994-820A1E7922E4}" type="presParOf" srcId="{9C2BC846-5D6F-48AD-AEE3-7197A1C4ED70}" destId="{1E274C88-2E4D-4401-80C7-4FCAA79AA9FA}" srcOrd="1" destOrd="0" presId="urn:microsoft.com/office/officeart/2005/8/layout/hierarchy1"/>
    <dgm:cxn modelId="{B51848A8-82F5-46A9-B8D2-78B099292D59}" type="presParOf" srcId="{4C9412A8-3125-4980-BC06-ED970757CFBD}" destId="{5FDD18DD-9F7C-4798-97F7-F97739925FF0}" srcOrd="2" destOrd="0" presId="urn:microsoft.com/office/officeart/2005/8/layout/hierarchy1"/>
    <dgm:cxn modelId="{EF55E0DF-A6E7-4DD8-A815-5C48B3EB0D0E}" type="presParOf" srcId="{4C9412A8-3125-4980-BC06-ED970757CFBD}" destId="{A1AACE38-CAFB-4679-8F99-F4403B070761}" srcOrd="3" destOrd="0" presId="urn:microsoft.com/office/officeart/2005/8/layout/hierarchy1"/>
    <dgm:cxn modelId="{3183DA29-19F6-441A-873D-5553ED05A43D}" type="presParOf" srcId="{A1AACE38-CAFB-4679-8F99-F4403B070761}" destId="{BCCC1C9C-4556-4EDA-9464-BCF00E54338F}" srcOrd="0" destOrd="0" presId="urn:microsoft.com/office/officeart/2005/8/layout/hierarchy1"/>
    <dgm:cxn modelId="{067EC1B3-AC00-4D34-85F9-A72B204FC99D}" type="presParOf" srcId="{BCCC1C9C-4556-4EDA-9464-BCF00E54338F}" destId="{D1FA497A-0C98-4B99-8268-A2E58A39A4FF}" srcOrd="0" destOrd="0" presId="urn:microsoft.com/office/officeart/2005/8/layout/hierarchy1"/>
    <dgm:cxn modelId="{7C77A1A8-99A8-4F17-83C9-1C0A77BE0E97}" type="presParOf" srcId="{BCCC1C9C-4556-4EDA-9464-BCF00E54338F}" destId="{84DE8D60-55A0-47F7-AA5D-667F1279A23E}" srcOrd="1" destOrd="0" presId="urn:microsoft.com/office/officeart/2005/8/layout/hierarchy1"/>
    <dgm:cxn modelId="{D9D1951D-E9CD-48F1-9D2C-89B886D8CF97}" type="presParOf" srcId="{A1AACE38-CAFB-4679-8F99-F4403B070761}" destId="{60222CE8-045A-4524-966F-88AD862E51C6}" srcOrd="1" destOrd="0" presId="urn:microsoft.com/office/officeart/2005/8/layout/hierarchy1"/>
    <dgm:cxn modelId="{C926E1F5-119B-45AC-9EE2-970EEC2948D9}" type="presParOf" srcId="{4C9412A8-3125-4980-BC06-ED970757CFBD}" destId="{03E848FD-63C7-4B75-86E8-FBE369347BF9}" srcOrd="4" destOrd="0" presId="urn:microsoft.com/office/officeart/2005/8/layout/hierarchy1"/>
    <dgm:cxn modelId="{B34483E8-D189-4588-90AA-C72E3A1065F2}" type="presParOf" srcId="{4C9412A8-3125-4980-BC06-ED970757CFBD}" destId="{FA2B51D5-1BCC-4EA0-9AC4-A8E87D9BDF89}" srcOrd="5" destOrd="0" presId="urn:microsoft.com/office/officeart/2005/8/layout/hierarchy1"/>
    <dgm:cxn modelId="{E68846F9-3B98-477C-BBDA-421C52224BE1}" type="presParOf" srcId="{FA2B51D5-1BCC-4EA0-9AC4-A8E87D9BDF89}" destId="{DEA2D680-A3C7-4F10-BB61-49993F78E7A1}" srcOrd="0" destOrd="0" presId="urn:microsoft.com/office/officeart/2005/8/layout/hierarchy1"/>
    <dgm:cxn modelId="{6D98C12F-15BA-4CB6-B67A-CC5B7D3EBA65}" type="presParOf" srcId="{DEA2D680-A3C7-4F10-BB61-49993F78E7A1}" destId="{11556D4A-9E56-4F73-B1FD-1EE6C4366DBD}" srcOrd="0" destOrd="0" presId="urn:microsoft.com/office/officeart/2005/8/layout/hierarchy1"/>
    <dgm:cxn modelId="{E0F2819A-9E64-4FDF-B8E9-B1BF9F58A176}" type="presParOf" srcId="{DEA2D680-A3C7-4F10-BB61-49993F78E7A1}" destId="{9A2F1A35-AC98-488C-A6D5-5060A2178947}" srcOrd="1" destOrd="0" presId="urn:microsoft.com/office/officeart/2005/8/layout/hierarchy1"/>
    <dgm:cxn modelId="{A670F4EA-74CE-4C86-8858-5D4428858B0A}" type="presParOf" srcId="{FA2B51D5-1BCC-4EA0-9AC4-A8E87D9BDF89}" destId="{48FA41F5-80E6-4962-9507-6C1D1D645EE2}" srcOrd="1" destOrd="0" presId="urn:microsoft.com/office/officeart/2005/8/layout/hierarchy1"/>
    <dgm:cxn modelId="{14F4359C-0771-41AE-8B6D-1446B3E58A13}" type="presParOf" srcId="{4C9412A8-3125-4980-BC06-ED970757CFBD}" destId="{9B01D14A-A251-4987-BC5B-70AF244F1246}" srcOrd="6" destOrd="0" presId="urn:microsoft.com/office/officeart/2005/8/layout/hierarchy1"/>
    <dgm:cxn modelId="{FA2FEEB7-FBD9-49CE-857E-56D05E36F934}" type="presParOf" srcId="{4C9412A8-3125-4980-BC06-ED970757CFBD}" destId="{47669132-D2C2-4096-896E-1600C4D42BE7}" srcOrd="7" destOrd="0" presId="urn:microsoft.com/office/officeart/2005/8/layout/hierarchy1"/>
    <dgm:cxn modelId="{333E31B5-F51D-4CA5-98CF-32E588DE40E3}" type="presParOf" srcId="{47669132-D2C2-4096-896E-1600C4D42BE7}" destId="{D2A6F27D-A87B-49B7-858A-E24FEC763358}" srcOrd="0" destOrd="0" presId="urn:microsoft.com/office/officeart/2005/8/layout/hierarchy1"/>
    <dgm:cxn modelId="{BE38FA6C-181F-4160-8983-3B260A61839C}" type="presParOf" srcId="{D2A6F27D-A87B-49B7-858A-E24FEC763358}" destId="{1067C7EE-BC23-4441-BBBA-2AD43F12447A}" srcOrd="0" destOrd="0" presId="urn:microsoft.com/office/officeart/2005/8/layout/hierarchy1"/>
    <dgm:cxn modelId="{7355148F-6A18-4826-BDEE-E6E20332E87B}" type="presParOf" srcId="{D2A6F27D-A87B-49B7-858A-E24FEC763358}" destId="{DA8D5B56-5A82-4BA8-841C-DB87BAD2B831}" srcOrd="1" destOrd="0" presId="urn:microsoft.com/office/officeart/2005/8/layout/hierarchy1"/>
    <dgm:cxn modelId="{6569F986-26BF-4F40-AC63-5488D08E0880}" type="presParOf" srcId="{47669132-D2C2-4096-896E-1600C4D42BE7}" destId="{2DD4D5F4-44E9-4C64-854D-3C827C49D8D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4A53A0-242B-464D-ABDC-EF1510883A3F}"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4AA80F48-8506-4DA9-8D59-32D1AFB7BA15}">
      <dgm:prSet phldrT="[Text]"/>
      <dgm:spPr/>
      <dgm:t>
        <a:bodyPr/>
        <a:lstStyle/>
        <a:p>
          <a:r>
            <a:rPr lang="en-US" smtClean="0"/>
            <a:t>Ghép tầng đặc biệt</a:t>
          </a:r>
          <a:endParaRPr lang="en-US"/>
        </a:p>
      </dgm:t>
    </dgm:pt>
    <dgm:pt modelId="{EDBA290B-C3EF-4B50-82C5-A85B65108CD8}" type="parTrans" cxnId="{E7BB6B97-0C3C-4578-A20E-9B5AEB82A03A}">
      <dgm:prSet/>
      <dgm:spPr/>
      <dgm:t>
        <a:bodyPr/>
        <a:lstStyle/>
        <a:p>
          <a:endParaRPr lang="en-US"/>
        </a:p>
      </dgm:t>
    </dgm:pt>
    <dgm:pt modelId="{0F55A295-CD63-4D57-B708-1570BC09F1C0}" type="sibTrans" cxnId="{E7BB6B97-0C3C-4578-A20E-9B5AEB82A03A}">
      <dgm:prSet/>
      <dgm:spPr/>
      <dgm:t>
        <a:bodyPr/>
        <a:lstStyle/>
        <a:p>
          <a:endParaRPr lang="en-US"/>
        </a:p>
      </dgm:t>
    </dgm:pt>
    <dgm:pt modelId="{C7EA62DC-F6B8-4A08-AF5B-84330C97A141}">
      <dgm:prSet phldrT="[Text]"/>
      <dgm:spPr/>
      <dgm:t>
        <a:bodyPr/>
        <a:lstStyle/>
        <a:p>
          <a:r>
            <a:rPr lang="en-US" smtClean="0"/>
            <a:t>Mạch khuếch đại  Darlington</a:t>
          </a:r>
          <a:endParaRPr lang="en-US"/>
        </a:p>
      </dgm:t>
    </dgm:pt>
    <dgm:pt modelId="{37F835FA-1176-41FE-B78F-9F88ABBC62C6}" type="parTrans" cxnId="{97A919CF-76F6-4BC6-9A6A-F4DC6413EA9C}">
      <dgm:prSet/>
      <dgm:spPr/>
      <dgm:t>
        <a:bodyPr/>
        <a:lstStyle/>
        <a:p>
          <a:endParaRPr lang="en-US"/>
        </a:p>
      </dgm:t>
    </dgm:pt>
    <dgm:pt modelId="{7FD62F20-5229-4FF5-AE72-0AF9867FB50E}" type="sibTrans" cxnId="{97A919CF-76F6-4BC6-9A6A-F4DC6413EA9C}">
      <dgm:prSet/>
      <dgm:spPr/>
      <dgm:t>
        <a:bodyPr/>
        <a:lstStyle/>
        <a:p>
          <a:endParaRPr lang="en-US"/>
        </a:p>
      </dgm:t>
    </dgm:pt>
    <dgm:pt modelId="{0A748F1E-C85D-4C7D-9E73-95EEEFE31B81}">
      <dgm:prSet phldrT="[Text]"/>
      <dgm:spPr/>
      <dgm:t>
        <a:bodyPr/>
        <a:lstStyle/>
        <a:p>
          <a:r>
            <a:rPr lang="en-US" smtClean="0"/>
            <a:t>Mạch khuếch đại Cascode</a:t>
          </a:r>
          <a:endParaRPr lang="en-US"/>
        </a:p>
      </dgm:t>
    </dgm:pt>
    <dgm:pt modelId="{2E718C93-9838-41ED-98FB-8952292D318E}" type="parTrans" cxnId="{DA195064-FD00-4674-BE85-D351CF31CDAF}">
      <dgm:prSet/>
      <dgm:spPr/>
      <dgm:t>
        <a:bodyPr/>
        <a:lstStyle/>
        <a:p>
          <a:endParaRPr lang="en-US"/>
        </a:p>
      </dgm:t>
    </dgm:pt>
    <dgm:pt modelId="{49B6557C-A603-494D-ACC3-61554DE051AE}" type="sibTrans" cxnId="{DA195064-FD00-4674-BE85-D351CF31CDAF}">
      <dgm:prSet/>
      <dgm:spPr/>
      <dgm:t>
        <a:bodyPr/>
        <a:lstStyle/>
        <a:p>
          <a:endParaRPr lang="en-US"/>
        </a:p>
      </dgm:t>
    </dgm:pt>
    <dgm:pt modelId="{0E07E362-42F6-4BD9-80C9-2E01E9DAD156}">
      <dgm:prSet phldrT="[Text]"/>
      <dgm:spPr/>
      <dgm:t>
        <a:bodyPr/>
        <a:lstStyle/>
        <a:p>
          <a:r>
            <a:rPr lang="en-US" smtClean="0"/>
            <a:t>Mạch khuếch đại vi sai</a:t>
          </a:r>
          <a:endParaRPr lang="en-US"/>
        </a:p>
      </dgm:t>
    </dgm:pt>
    <dgm:pt modelId="{BB810A7B-C195-4168-BBE7-FC4EAABBBB3C}" type="parTrans" cxnId="{7CA33620-D4DC-4A83-A7F9-4510518E4E14}">
      <dgm:prSet/>
      <dgm:spPr/>
      <dgm:t>
        <a:bodyPr/>
        <a:lstStyle/>
        <a:p>
          <a:endParaRPr lang="en-US"/>
        </a:p>
      </dgm:t>
    </dgm:pt>
    <dgm:pt modelId="{29F5F1F8-D2B1-4B83-BA7B-70AE2699E0BE}" type="sibTrans" cxnId="{7CA33620-D4DC-4A83-A7F9-4510518E4E14}">
      <dgm:prSet/>
      <dgm:spPr/>
      <dgm:t>
        <a:bodyPr/>
        <a:lstStyle/>
        <a:p>
          <a:endParaRPr lang="en-US"/>
        </a:p>
      </dgm:t>
    </dgm:pt>
    <dgm:pt modelId="{04F4AC35-1DA4-4694-8ACA-10B9222CA619}" type="pres">
      <dgm:prSet presAssocID="{404A53A0-242B-464D-ABDC-EF1510883A3F}" presName="mainComposite" presStyleCnt="0">
        <dgm:presLayoutVars>
          <dgm:chPref val="1"/>
          <dgm:dir/>
          <dgm:animOne val="branch"/>
          <dgm:animLvl val="lvl"/>
          <dgm:resizeHandles val="exact"/>
        </dgm:presLayoutVars>
      </dgm:prSet>
      <dgm:spPr/>
      <dgm:t>
        <a:bodyPr/>
        <a:lstStyle/>
        <a:p>
          <a:endParaRPr lang="en-US"/>
        </a:p>
      </dgm:t>
    </dgm:pt>
    <dgm:pt modelId="{5C495370-07E0-465A-881B-9E3DD9BB32B7}" type="pres">
      <dgm:prSet presAssocID="{404A53A0-242B-464D-ABDC-EF1510883A3F}" presName="hierFlow" presStyleCnt="0"/>
      <dgm:spPr/>
    </dgm:pt>
    <dgm:pt modelId="{126BE5B4-1659-4D08-AA1D-D8146FDAE1A7}" type="pres">
      <dgm:prSet presAssocID="{404A53A0-242B-464D-ABDC-EF1510883A3F}" presName="hierChild1" presStyleCnt="0">
        <dgm:presLayoutVars>
          <dgm:chPref val="1"/>
          <dgm:animOne val="branch"/>
          <dgm:animLvl val="lvl"/>
        </dgm:presLayoutVars>
      </dgm:prSet>
      <dgm:spPr/>
    </dgm:pt>
    <dgm:pt modelId="{DF8FD497-26B5-483A-B973-893B34459499}" type="pres">
      <dgm:prSet presAssocID="{4AA80F48-8506-4DA9-8D59-32D1AFB7BA15}" presName="Name17" presStyleCnt="0"/>
      <dgm:spPr/>
    </dgm:pt>
    <dgm:pt modelId="{5BFFA9C6-9A96-421F-A050-4D85E9F6BEB7}" type="pres">
      <dgm:prSet presAssocID="{4AA80F48-8506-4DA9-8D59-32D1AFB7BA15}" presName="level1Shape" presStyleLbl="node0" presStyleIdx="0" presStyleCnt="1">
        <dgm:presLayoutVars>
          <dgm:chPref val="3"/>
        </dgm:presLayoutVars>
      </dgm:prSet>
      <dgm:spPr/>
      <dgm:t>
        <a:bodyPr/>
        <a:lstStyle/>
        <a:p>
          <a:endParaRPr lang="en-US"/>
        </a:p>
      </dgm:t>
    </dgm:pt>
    <dgm:pt modelId="{E15C4920-874E-4872-BEC2-8C23A7001363}" type="pres">
      <dgm:prSet presAssocID="{4AA80F48-8506-4DA9-8D59-32D1AFB7BA15}" presName="hierChild2" presStyleCnt="0"/>
      <dgm:spPr/>
    </dgm:pt>
    <dgm:pt modelId="{232BFC82-7040-443F-B0AC-9F63880C6505}" type="pres">
      <dgm:prSet presAssocID="{37F835FA-1176-41FE-B78F-9F88ABBC62C6}" presName="Name25" presStyleLbl="parChTrans1D2" presStyleIdx="0" presStyleCnt="3"/>
      <dgm:spPr/>
      <dgm:t>
        <a:bodyPr/>
        <a:lstStyle/>
        <a:p>
          <a:endParaRPr lang="en-US"/>
        </a:p>
      </dgm:t>
    </dgm:pt>
    <dgm:pt modelId="{BC6643A4-7F5E-4784-8E4C-9E8396FE8DFF}" type="pres">
      <dgm:prSet presAssocID="{37F835FA-1176-41FE-B78F-9F88ABBC62C6}" presName="connTx" presStyleLbl="parChTrans1D2" presStyleIdx="0" presStyleCnt="3"/>
      <dgm:spPr/>
      <dgm:t>
        <a:bodyPr/>
        <a:lstStyle/>
        <a:p>
          <a:endParaRPr lang="en-US"/>
        </a:p>
      </dgm:t>
    </dgm:pt>
    <dgm:pt modelId="{AE38E4DA-785E-4434-82CA-789661367F69}" type="pres">
      <dgm:prSet presAssocID="{C7EA62DC-F6B8-4A08-AF5B-84330C97A141}" presName="Name30" presStyleCnt="0"/>
      <dgm:spPr/>
    </dgm:pt>
    <dgm:pt modelId="{F256CA6C-2E9E-4443-AE04-D5CE1DF39295}" type="pres">
      <dgm:prSet presAssocID="{C7EA62DC-F6B8-4A08-AF5B-84330C97A141}" presName="level2Shape" presStyleLbl="node2" presStyleIdx="0" presStyleCnt="3"/>
      <dgm:spPr/>
      <dgm:t>
        <a:bodyPr/>
        <a:lstStyle/>
        <a:p>
          <a:endParaRPr lang="en-US"/>
        </a:p>
      </dgm:t>
    </dgm:pt>
    <dgm:pt modelId="{087F1FF5-A206-462F-B9D2-2D216A8D896B}" type="pres">
      <dgm:prSet presAssocID="{C7EA62DC-F6B8-4A08-AF5B-84330C97A141}" presName="hierChild3" presStyleCnt="0"/>
      <dgm:spPr/>
    </dgm:pt>
    <dgm:pt modelId="{B45BDA21-C071-4635-93DC-331F65799DAB}" type="pres">
      <dgm:prSet presAssocID="{2E718C93-9838-41ED-98FB-8952292D318E}" presName="Name25" presStyleLbl="parChTrans1D2" presStyleIdx="1" presStyleCnt="3"/>
      <dgm:spPr/>
      <dgm:t>
        <a:bodyPr/>
        <a:lstStyle/>
        <a:p>
          <a:endParaRPr lang="en-US"/>
        </a:p>
      </dgm:t>
    </dgm:pt>
    <dgm:pt modelId="{59CDAABA-4B25-453E-B0D0-2D4BC236311B}" type="pres">
      <dgm:prSet presAssocID="{2E718C93-9838-41ED-98FB-8952292D318E}" presName="connTx" presStyleLbl="parChTrans1D2" presStyleIdx="1" presStyleCnt="3"/>
      <dgm:spPr/>
      <dgm:t>
        <a:bodyPr/>
        <a:lstStyle/>
        <a:p>
          <a:endParaRPr lang="en-US"/>
        </a:p>
      </dgm:t>
    </dgm:pt>
    <dgm:pt modelId="{63E2A5F9-5D19-415E-893B-2977DB488B84}" type="pres">
      <dgm:prSet presAssocID="{0A748F1E-C85D-4C7D-9E73-95EEEFE31B81}" presName="Name30" presStyleCnt="0"/>
      <dgm:spPr/>
    </dgm:pt>
    <dgm:pt modelId="{944C4756-EB7C-4D0B-85DA-D141433714E7}" type="pres">
      <dgm:prSet presAssocID="{0A748F1E-C85D-4C7D-9E73-95EEEFE31B81}" presName="level2Shape" presStyleLbl="node2" presStyleIdx="1" presStyleCnt="3"/>
      <dgm:spPr/>
      <dgm:t>
        <a:bodyPr/>
        <a:lstStyle/>
        <a:p>
          <a:endParaRPr lang="en-US"/>
        </a:p>
      </dgm:t>
    </dgm:pt>
    <dgm:pt modelId="{65A2C1AF-2AEA-4F29-B508-B81711FC65C3}" type="pres">
      <dgm:prSet presAssocID="{0A748F1E-C85D-4C7D-9E73-95EEEFE31B81}" presName="hierChild3" presStyleCnt="0"/>
      <dgm:spPr/>
    </dgm:pt>
    <dgm:pt modelId="{A2BC213E-0EB0-4CAE-AD35-A667C30F2178}" type="pres">
      <dgm:prSet presAssocID="{BB810A7B-C195-4168-BBE7-FC4EAABBBB3C}" presName="Name25" presStyleLbl="parChTrans1D2" presStyleIdx="2" presStyleCnt="3"/>
      <dgm:spPr/>
      <dgm:t>
        <a:bodyPr/>
        <a:lstStyle/>
        <a:p>
          <a:endParaRPr lang="en-US"/>
        </a:p>
      </dgm:t>
    </dgm:pt>
    <dgm:pt modelId="{8F5F25CF-811A-4989-A844-D4457F33B8CE}" type="pres">
      <dgm:prSet presAssocID="{BB810A7B-C195-4168-BBE7-FC4EAABBBB3C}" presName="connTx" presStyleLbl="parChTrans1D2" presStyleIdx="2" presStyleCnt="3"/>
      <dgm:spPr/>
      <dgm:t>
        <a:bodyPr/>
        <a:lstStyle/>
        <a:p>
          <a:endParaRPr lang="en-US"/>
        </a:p>
      </dgm:t>
    </dgm:pt>
    <dgm:pt modelId="{36D333AC-4DAE-4D36-A1B5-F399BFB7D9C2}" type="pres">
      <dgm:prSet presAssocID="{0E07E362-42F6-4BD9-80C9-2E01E9DAD156}" presName="Name30" presStyleCnt="0"/>
      <dgm:spPr/>
    </dgm:pt>
    <dgm:pt modelId="{498FF54A-1238-49CC-A763-1C1BB1C7B0C4}" type="pres">
      <dgm:prSet presAssocID="{0E07E362-42F6-4BD9-80C9-2E01E9DAD156}" presName="level2Shape" presStyleLbl="node2" presStyleIdx="2" presStyleCnt="3"/>
      <dgm:spPr/>
      <dgm:t>
        <a:bodyPr/>
        <a:lstStyle/>
        <a:p>
          <a:endParaRPr lang="en-US"/>
        </a:p>
      </dgm:t>
    </dgm:pt>
    <dgm:pt modelId="{5EB9E8AA-5A0D-440B-A8D4-0C6FF31E81EF}" type="pres">
      <dgm:prSet presAssocID="{0E07E362-42F6-4BD9-80C9-2E01E9DAD156}" presName="hierChild3" presStyleCnt="0"/>
      <dgm:spPr/>
    </dgm:pt>
    <dgm:pt modelId="{C45F1775-0047-496E-94D0-00D35A3D1EF0}" type="pres">
      <dgm:prSet presAssocID="{404A53A0-242B-464D-ABDC-EF1510883A3F}" presName="bgShapesFlow" presStyleCnt="0"/>
      <dgm:spPr/>
    </dgm:pt>
  </dgm:ptLst>
  <dgm:cxnLst>
    <dgm:cxn modelId="{AB018CE7-7F25-4110-8E03-F9FAB7527E45}" type="presOf" srcId="{C7EA62DC-F6B8-4A08-AF5B-84330C97A141}" destId="{F256CA6C-2E9E-4443-AE04-D5CE1DF39295}" srcOrd="0" destOrd="0" presId="urn:microsoft.com/office/officeart/2005/8/layout/hierarchy5"/>
    <dgm:cxn modelId="{B192E184-7324-45D2-B24C-AAFA70C20057}" type="presOf" srcId="{BB810A7B-C195-4168-BBE7-FC4EAABBBB3C}" destId="{8F5F25CF-811A-4989-A844-D4457F33B8CE}" srcOrd="1" destOrd="0" presId="urn:microsoft.com/office/officeart/2005/8/layout/hierarchy5"/>
    <dgm:cxn modelId="{E29AA675-A4A2-4B71-B89C-45CA7DD90664}" type="presOf" srcId="{2E718C93-9838-41ED-98FB-8952292D318E}" destId="{59CDAABA-4B25-453E-B0D0-2D4BC236311B}" srcOrd="1" destOrd="0" presId="urn:microsoft.com/office/officeart/2005/8/layout/hierarchy5"/>
    <dgm:cxn modelId="{97A919CF-76F6-4BC6-9A6A-F4DC6413EA9C}" srcId="{4AA80F48-8506-4DA9-8D59-32D1AFB7BA15}" destId="{C7EA62DC-F6B8-4A08-AF5B-84330C97A141}" srcOrd="0" destOrd="0" parTransId="{37F835FA-1176-41FE-B78F-9F88ABBC62C6}" sibTransId="{7FD62F20-5229-4FF5-AE72-0AF9867FB50E}"/>
    <dgm:cxn modelId="{2C058D6F-9F1C-4724-B6A3-1DCECB21D967}" type="presOf" srcId="{37F835FA-1176-41FE-B78F-9F88ABBC62C6}" destId="{232BFC82-7040-443F-B0AC-9F63880C6505}" srcOrd="0" destOrd="0" presId="urn:microsoft.com/office/officeart/2005/8/layout/hierarchy5"/>
    <dgm:cxn modelId="{7CA33620-D4DC-4A83-A7F9-4510518E4E14}" srcId="{4AA80F48-8506-4DA9-8D59-32D1AFB7BA15}" destId="{0E07E362-42F6-4BD9-80C9-2E01E9DAD156}" srcOrd="2" destOrd="0" parTransId="{BB810A7B-C195-4168-BBE7-FC4EAABBBB3C}" sibTransId="{29F5F1F8-D2B1-4B83-BA7B-70AE2699E0BE}"/>
    <dgm:cxn modelId="{DA195064-FD00-4674-BE85-D351CF31CDAF}" srcId="{4AA80F48-8506-4DA9-8D59-32D1AFB7BA15}" destId="{0A748F1E-C85D-4C7D-9E73-95EEEFE31B81}" srcOrd="1" destOrd="0" parTransId="{2E718C93-9838-41ED-98FB-8952292D318E}" sibTransId="{49B6557C-A603-494D-ACC3-61554DE051AE}"/>
    <dgm:cxn modelId="{5DB7BABC-3A72-4ACF-8654-5CE9F9A6582F}" type="presOf" srcId="{BB810A7B-C195-4168-BBE7-FC4EAABBBB3C}" destId="{A2BC213E-0EB0-4CAE-AD35-A667C30F2178}" srcOrd="0" destOrd="0" presId="urn:microsoft.com/office/officeart/2005/8/layout/hierarchy5"/>
    <dgm:cxn modelId="{5F37A2F3-BF28-478F-B75C-4715B533E7FF}" type="presOf" srcId="{37F835FA-1176-41FE-B78F-9F88ABBC62C6}" destId="{BC6643A4-7F5E-4784-8E4C-9E8396FE8DFF}" srcOrd="1" destOrd="0" presId="urn:microsoft.com/office/officeart/2005/8/layout/hierarchy5"/>
    <dgm:cxn modelId="{51AB3EC8-0054-4469-A3DF-6F7D6C6E2E7A}" type="presOf" srcId="{0E07E362-42F6-4BD9-80C9-2E01E9DAD156}" destId="{498FF54A-1238-49CC-A763-1C1BB1C7B0C4}" srcOrd="0" destOrd="0" presId="urn:microsoft.com/office/officeart/2005/8/layout/hierarchy5"/>
    <dgm:cxn modelId="{A576C066-7EE0-4AD3-8814-C6E09766230A}" type="presOf" srcId="{0A748F1E-C85D-4C7D-9E73-95EEEFE31B81}" destId="{944C4756-EB7C-4D0B-85DA-D141433714E7}" srcOrd="0" destOrd="0" presId="urn:microsoft.com/office/officeart/2005/8/layout/hierarchy5"/>
    <dgm:cxn modelId="{67B9A697-489F-4C94-94F1-6B1F62F99AB8}" type="presOf" srcId="{4AA80F48-8506-4DA9-8D59-32D1AFB7BA15}" destId="{5BFFA9C6-9A96-421F-A050-4D85E9F6BEB7}" srcOrd="0" destOrd="0" presId="urn:microsoft.com/office/officeart/2005/8/layout/hierarchy5"/>
    <dgm:cxn modelId="{E7BB6B97-0C3C-4578-A20E-9B5AEB82A03A}" srcId="{404A53A0-242B-464D-ABDC-EF1510883A3F}" destId="{4AA80F48-8506-4DA9-8D59-32D1AFB7BA15}" srcOrd="0" destOrd="0" parTransId="{EDBA290B-C3EF-4B50-82C5-A85B65108CD8}" sibTransId="{0F55A295-CD63-4D57-B708-1570BC09F1C0}"/>
    <dgm:cxn modelId="{95F1B2C3-CC24-4CBA-9A49-03D04D02F24F}" type="presOf" srcId="{2E718C93-9838-41ED-98FB-8952292D318E}" destId="{B45BDA21-C071-4635-93DC-331F65799DAB}" srcOrd="0" destOrd="0" presId="urn:microsoft.com/office/officeart/2005/8/layout/hierarchy5"/>
    <dgm:cxn modelId="{C503B851-4546-4779-96A9-D29D34E9D900}" type="presOf" srcId="{404A53A0-242B-464D-ABDC-EF1510883A3F}" destId="{04F4AC35-1DA4-4694-8ACA-10B9222CA619}" srcOrd="0" destOrd="0" presId="urn:microsoft.com/office/officeart/2005/8/layout/hierarchy5"/>
    <dgm:cxn modelId="{77A7FBAD-B713-40AF-B609-D5E1943C43B8}" type="presParOf" srcId="{04F4AC35-1DA4-4694-8ACA-10B9222CA619}" destId="{5C495370-07E0-465A-881B-9E3DD9BB32B7}" srcOrd="0" destOrd="0" presId="urn:microsoft.com/office/officeart/2005/8/layout/hierarchy5"/>
    <dgm:cxn modelId="{5C4BB16D-0097-468E-A05A-CE17C1C45AC8}" type="presParOf" srcId="{5C495370-07E0-465A-881B-9E3DD9BB32B7}" destId="{126BE5B4-1659-4D08-AA1D-D8146FDAE1A7}" srcOrd="0" destOrd="0" presId="urn:microsoft.com/office/officeart/2005/8/layout/hierarchy5"/>
    <dgm:cxn modelId="{F24674A2-5866-4229-87A1-16A6F2DE9072}" type="presParOf" srcId="{126BE5B4-1659-4D08-AA1D-D8146FDAE1A7}" destId="{DF8FD497-26B5-483A-B973-893B34459499}" srcOrd="0" destOrd="0" presId="urn:microsoft.com/office/officeart/2005/8/layout/hierarchy5"/>
    <dgm:cxn modelId="{CCC2617D-C528-4D14-8E58-A8AAC70A0F87}" type="presParOf" srcId="{DF8FD497-26B5-483A-B973-893B34459499}" destId="{5BFFA9C6-9A96-421F-A050-4D85E9F6BEB7}" srcOrd="0" destOrd="0" presId="urn:microsoft.com/office/officeart/2005/8/layout/hierarchy5"/>
    <dgm:cxn modelId="{3F6C2E67-8AF3-4B7D-8FDA-3EA8B035A54C}" type="presParOf" srcId="{DF8FD497-26B5-483A-B973-893B34459499}" destId="{E15C4920-874E-4872-BEC2-8C23A7001363}" srcOrd="1" destOrd="0" presId="urn:microsoft.com/office/officeart/2005/8/layout/hierarchy5"/>
    <dgm:cxn modelId="{AE159246-2F37-498E-9353-FCCBF9B0CB32}" type="presParOf" srcId="{E15C4920-874E-4872-BEC2-8C23A7001363}" destId="{232BFC82-7040-443F-B0AC-9F63880C6505}" srcOrd="0" destOrd="0" presId="urn:microsoft.com/office/officeart/2005/8/layout/hierarchy5"/>
    <dgm:cxn modelId="{09807F4A-0E29-4AE7-B618-F8B122049B22}" type="presParOf" srcId="{232BFC82-7040-443F-B0AC-9F63880C6505}" destId="{BC6643A4-7F5E-4784-8E4C-9E8396FE8DFF}" srcOrd="0" destOrd="0" presId="urn:microsoft.com/office/officeart/2005/8/layout/hierarchy5"/>
    <dgm:cxn modelId="{FD5416B2-5C24-4D70-9A83-9F2D41DD1812}" type="presParOf" srcId="{E15C4920-874E-4872-BEC2-8C23A7001363}" destId="{AE38E4DA-785E-4434-82CA-789661367F69}" srcOrd="1" destOrd="0" presId="urn:microsoft.com/office/officeart/2005/8/layout/hierarchy5"/>
    <dgm:cxn modelId="{3517C586-BEAE-4295-B8E2-D56398B1A668}" type="presParOf" srcId="{AE38E4DA-785E-4434-82CA-789661367F69}" destId="{F256CA6C-2E9E-4443-AE04-D5CE1DF39295}" srcOrd="0" destOrd="0" presId="urn:microsoft.com/office/officeart/2005/8/layout/hierarchy5"/>
    <dgm:cxn modelId="{6D36E2E4-FCE9-4F72-9639-73630CADF651}" type="presParOf" srcId="{AE38E4DA-785E-4434-82CA-789661367F69}" destId="{087F1FF5-A206-462F-B9D2-2D216A8D896B}" srcOrd="1" destOrd="0" presId="urn:microsoft.com/office/officeart/2005/8/layout/hierarchy5"/>
    <dgm:cxn modelId="{6326B949-AE8C-41D8-9D75-04CDF6B1AC38}" type="presParOf" srcId="{E15C4920-874E-4872-BEC2-8C23A7001363}" destId="{B45BDA21-C071-4635-93DC-331F65799DAB}" srcOrd="2" destOrd="0" presId="urn:microsoft.com/office/officeart/2005/8/layout/hierarchy5"/>
    <dgm:cxn modelId="{354BA6B8-B76C-4211-B74E-106B0C5E5A25}" type="presParOf" srcId="{B45BDA21-C071-4635-93DC-331F65799DAB}" destId="{59CDAABA-4B25-453E-B0D0-2D4BC236311B}" srcOrd="0" destOrd="0" presId="urn:microsoft.com/office/officeart/2005/8/layout/hierarchy5"/>
    <dgm:cxn modelId="{F4988092-EB50-4EE8-A660-EB9A1F8EFAA7}" type="presParOf" srcId="{E15C4920-874E-4872-BEC2-8C23A7001363}" destId="{63E2A5F9-5D19-415E-893B-2977DB488B84}" srcOrd="3" destOrd="0" presId="urn:microsoft.com/office/officeart/2005/8/layout/hierarchy5"/>
    <dgm:cxn modelId="{D1B2FA85-3856-48EB-ACE1-607259B5A08E}" type="presParOf" srcId="{63E2A5F9-5D19-415E-893B-2977DB488B84}" destId="{944C4756-EB7C-4D0B-85DA-D141433714E7}" srcOrd="0" destOrd="0" presId="urn:microsoft.com/office/officeart/2005/8/layout/hierarchy5"/>
    <dgm:cxn modelId="{9D699F24-BAD1-486F-A625-2C8869B3ED4E}" type="presParOf" srcId="{63E2A5F9-5D19-415E-893B-2977DB488B84}" destId="{65A2C1AF-2AEA-4F29-B508-B81711FC65C3}" srcOrd="1" destOrd="0" presId="urn:microsoft.com/office/officeart/2005/8/layout/hierarchy5"/>
    <dgm:cxn modelId="{C91CF666-518B-4405-9666-BB677B6D40DB}" type="presParOf" srcId="{E15C4920-874E-4872-BEC2-8C23A7001363}" destId="{A2BC213E-0EB0-4CAE-AD35-A667C30F2178}" srcOrd="4" destOrd="0" presId="urn:microsoft.com/office/officeart/2005/8/layout/hierarchy5"/>
    <dgm:cxn modelId="{718ED409-39B2-42C1-B4C4-8D3DE9F5D678}" type="presParOf" srcId="{A2BC213E-0EB0-4CAE-AD35-A667C30F2178}" destId="{8F5F25CF-811A-4989-A844-D4457F33B8CE}" srcOrd="0" destOrd="0" presId="urn:microsoft.com/office/officeart/2005/8/layout/hierarchy5"/>
    <dgm:cxn modelId="{0767BEAD-7760-4D5D-8E2F-0E0E1BE806CB}" type="presParOf" srcId="{E15C4920-874E-4872-BEC2-8C23A7001363}" destId="{36D333AC-4DAE-4D36-A1B5-F399BFB7D9C2}" srcOrd="5" destOrd="0" presId="urn:microsoft.com/office/officeart/2005/8/layout/hierarchy5"/>
    <dgm:cxn modelId="{642F3CAC-B844-488A-ABCB-B70A4EC592B6}" type="presParOf" srcId="{36D333AC-4DAE-4D36-A1B5-F399BFB7D9C2}" destId="{498FF54A-1238-49CC-A763-1C1BB1C7B0C4}" srcOrd="0" destOrd="0" presId="urn:microsoft.com/office/officeart/2005/8/layout/hierarchy5"/>
    <dgm:cxn modelId="{62F240BD-090E-4C11-9F86-B71A72C0D24A}" type="presParOf" srcId="{36D333AC-4DAE-4D36-A1B5-F399BFB7D9C2}" destId="{5EB9E8AA-5A0D-440B-A8D4-0C6FF31E81EF}" srcOrd="1" destOrd="0" presId="urn:microsoft.com/office/officeart/2005/8/layout/hierarchy5"/>
    <dgm:cxn modelId="{1CB633D2-C39E-4123-B711-92BEC97032D7}" type="presParOf" srcId="{04F4AC35-1DA4-4694-8ACA-10B9222CA619}" destId="{C45F1775-0047-496E-94D0-00D35A3D1EF0}"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96F932-8A91-4631-90B5-AF6F83172942}" type="doc">
      <dgm:prSet loTypeId="urn:microsoft.com/office/officeart/2005/8/layout/hList7" loCatId="list" qsTypeId="urn:microsoft.com/office/officeart/2005/8/quickstyle/simple1" qsCatId="simple" csTypeId="urn:microsoft.com/office/officeart/2005/8/colors/accent1_2" csCatId="accent1" phldr="1"/>
      <dgm:spPr/>
    </dgm:pt>
    <dgm:pt modelId="{0DE61E69-E9F6-4817-A2F4-A94C99402106}">
      <dgm:prSet phldrT="[Text]"/>
      <dgm:spPr/>
      <dgm:t>
        <a:bodyPr/>
        <a:lstStyle/>
        <a:p>
          <a:r>
            <a:rPr lang="en-US" smtClean="0"/>
            <a:t>Khái niệm và phân loại</a:t>
          </a:r>
          <a:endParaRPr lang="en-US"/>
        </a:p>
      </dgm:t>
    </dgm:pt>
    <dgm:pt modelId="{D73D443A-9FAB-4490-ADF4-FE764C0EF15C}" type="parTrans" cxnId="{9DC05E0A-D34E-40A0-AD25-71A44FC40507}">
      <dgm:prSet/>
      <dgm:spPr/>
      <dgm:t>
        <a:bodyPr/>
        <a:lstStyle/>
        <a:p>
          <a:endParaRPr lang="en-US"/>
        </a:p>
      </dgm:t>
    </dgm:pt>
    <dgm:pt modelId="{0F1EFA09-636E-4319-B120-37FE21567118}" type="sibTrans" cxnId="{9DC05E0A-D34E-40A0-AD25-71A44FC40507}">
      <dgm:prSet/>
      <dgm:spPr/>
      <dgm:t>
        <a:bodyPr/>
        <a:lstStyle/>
        <a:p>
          <a:endParaRPr lang="en-US"/>
        </a:p>
      </dgm:t>
    </dgm:pt>
    <dgm:pt modelId="{A6379228-7FA6-4FAF-BF7C-E623EE7F5603}">
      <dgm:prSet phldrT="[Text]"/>
      <dgm:spPr/>
      <dgm:t>
        <a:bodyPr/>
        <a:lstStyle/>
        <a:p>
          <a:r>
            <a:rPr lang="en-US" smtClean="0"/>
            <a:t>Các phương trình cơ bản</a:t>
          </a:r>
          <a:endParaRPr lang="en-US"/>
        </a:p>
      </dgm:t>
    </dgm:pt>
    <dgm:pt modelId="{9B611B80-554C-4540-9301-30A1C050EFBD}" type="parTrans" cxnId="{E09DCC51-852A-40FA-8C78-7C2AED3B113F}">
      <dgm:prSet/>
      <dgm:spPr/>
      <dgm:t>
        <a:bodyPr/>
        <a:lstStyle/>
        <a:p>
          <a:endParaRPr lang="en-US"/>
        </a:p>
      </dgm:t>
    </dgm:pt>
    <dgm:pt modelId="{54E68C95-5DA6-46AF-912E-BE4B8CD43AFD}" type="sibTrans" cxnId="{E09DCC51-852A-40FA-8C78-7C2AED3B113F}">
      <dgm:prSet/>
      <dgm:spPr/>
      <dgm:t>
        <a:bodyPr/>
        <a:lstStyle/>
        <a:p>
          <a:endParaRPr lang="en-US"/>
        </a:p>
      </dgm:t>
    </dgm:pt>
    <dgm:pt modelId="{80A56F00-B62E-4B55-A622-E71D161EB5DD}">
      <dgm:prSet phldrT="[Text]"/>
      <dgm:spPr/>
      <dgm:t>
        <a:bodyPr/>
        <a:lstStyle/>
        <a:p>
          <a:r>
            <a:rPr lang="en-US" smtClean="0"/>
            <a:t>Ảnh hưởng của hồi tiếp đến các thông số của mạch</a:t>
          </a:r>
          <a:endParaRPr lang="en-US"/>
        </a:p>
      </dgm:t>
    </dgm:pt>
    <dgm:pt modelId="{9DF3C804-122B-42D0-BD8A-2ADE1A66B36B}" type="parTrans" cxnId="{57206544-CDBA-4F08-978C-9AD567768AE7}">
      <dgm:prSet/>
      <dgm:spPr/>
      <dgm:t>
        <a:bodyPr/>
        <a:lstStyle/>
        <a:p>
          <a:endParaRPr lang="en-US"/>
        </a:p>
      </dgm:t>
    </dgm:pt>
    <dgm:pt modelId="{D001B8D4-63BD-4C84-96F0-71325A50B473}" type="sibTrans" cxnId="{57206544-CDBA-4F08-978C-9AD567768AE7}">
      <dgm:prSet/>
      <dgm:spPr/>
      <dgm:t>
        <a:bodyPr/>
        <a:lstStyle/>
        <a:p>
          <a:endParaRPr lang="en-US"/>
        </a:p>
      </dgm:t>
    </dgm:pt>
    <dgm:pt modelId="{5147DD00-6047-469F-AD5F-BA5B38FE6365}" type="pres">
      <dgm:prSet presAssocID="{B696F932-8A91-4631-90B5-AF6F83172942}" presName="Name0" presStyleCnt="0">
        <dgm:presLayoutVars>
          <dgm:dir/>
          <dgm:resizeHandles val="exact"/>
        </dgm:presLayoutVars>
      </dgm:prSet>
      <dgm:spPr/>
    </dgm:pt>
    <dgm:pt modelId="{B7731194-AD2E-4228-AF1A-44CE5DA41B6C}" type="pres">
      <dgm:prSet presAssocID="{B696F932-8A91-4631-90B5-AF6F83172942}" presName="fgShape" presStyleLbl="fgShp" presStyleIdx="0" presStyleCnt="1"/>
      <dgm:spPr/>
    </dgm:pt>
    <dgm:pt modelId="{DDA31DF6-56AA-418F-944E-5D7B26A0E0FF}" type="pres">
      <dgm:prSet presAssocID="{B696F932-8A91-4631-90B5-AF6F83172942}" presName="linComp" presStyleCnt="0"/>
      <dgm:spPr/>
    </dgm:pt>
    <dgm:pt modelId="{959AF268-9B53-472D-B215-902E70D98F4D}" type="pres">
      <dgm:prSet presAssocID="{0DE61E69-E9F6-4817-A2F4-A94C99402106}" presName="compNode" presStyleCnt="0"/>
      <dgm:spPr/>
    </dgm:pt>
    <dgm:pt modelId="{AACFCB16-59E2-4D46-AF80-7806FBAF0005}" type="pres">
      <dgm:prSet presAssocID="{0DE61E69-E9F6-4817-A2F4-A94C99402106}" presName="bkgdShape" presStyleLbl="node1" presStyleIdx="0" presStyleCnt="3" custLinFactNeighborX="18158"/>
      <dgm:spPr/>
      <dgm:t>
        <a:bodyPr/>
        <a:lstStyle/>
        <a:p>
          <a:endParaRPr lang="en-US"/>
        </a:p>
      </dgm:t>
    </dgm:pt>
    <dgm:pt modelId="{B475C67C-884E-4F19-A7D4-F7B01FD0371F}" type="pres">
      <dgm:prSet presAssocID="{0DE61E69-E9F6-4817-A2F4-A94C99402106}" presName="nodeTx" presStyleLbl="node1" presStyleIdx="0" presStyleCnt="3">
        <dgm:presLayoutVars>
          <dgm:bulletEnabled val="1"/>
        </dgm:presLayoutVars>
      </dgm:prSet>
      <dgm:spPr/>
      <dgm:t>
        <a:bodyPr/>
        <a:lstStyle/>
        <a:p>
          <a:endParaRPr lang="en-US"/>
        </a:p>
      </dgm:t>
    </dgm:pt>
    <dgm:pt modelId="{DB8D3B5B-60F1-460B-81DE-13736D17984C}" type="pres">
      <dgm:prSet presAssocID="{0DE61E69-E9F6-4817-A2F4-A94C99402106}" presName="invisiNode" presStyleLbl="node1" presStyleIdx="0" presStyleCnt="3"/>
      <dgm:spPr/>
    </dgm:pt>
    <dgm:pt modelId="{CE34577A-F94B-4E35-886F-8C62967CA897}" type="pres">
      <dgm:prSet presAssocID="{0DE61E69-E9F6-4817-A2F4-A94C99402106}"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02FA4A13-A1B9-42C1-97AE-8F1AD1585557}" type="pres">
      <dgm:prSet presAssocID="{0F1EFA09-636E-4319-B120-37FE21567118}" presName="sibTrans" presStyleLbl="sibTrans2D1" presStyleIdx="0" presStyleCnt="0"/>
      <dgm:spPr/>
      <dgm:t>
        <a:bodyPr/>
        <a:lstStyle/>
        <a:p>
          <a:endParaRPr lang="en-US"/>
        </a:p>
      </dgm:t>
    </dgm:pt>
    <dgm:pt modelId="{7E1C2803-6C7E-48F5-9F2B-2CB4DDF7A43C}" type="pres">
      <dgm:prSet presAssocID="{A6379228-7FA6-4FAF-BF7C-E623EE7F5603}" presName="compNode" presStyleCnt="0"/>
      <dgm:spPr/>
    </dgm:pt>
    <dgm:pt modelId="{9A9B66DB-82F2-4C8E-9D90-9DDEF3901934}" type="pres">
      <dgm:prSet presAssocID="{A6379228-7FA6-4FAF-BF7C-E623EE7F5603}" presName="bkgdShape" presStyleLbl="node1" presStyleIdx="1" presStyleCnt="3" custLinFactNeighborX="6267"/>
      <dgm:spPr/>
      <dgm:t>
        <a:bodyPr/>
        <a:lstStyle/>
        <a:p>
          <a:endParaRPr lang="en-US"/>
        </a:p>
      </dgm:t>
    </dgm:pt>
    <dgm:pt modelId="{6147606F-296B-450C-92F5-69D2605F5030}" type="pres">
      <dgm:prSet presAssocID="{A6379228-7FA6-4FAF-BF7C-E623EE7F5603}" presName="nodeTx" presStyleLbl="node1" presStyleIdx="1" presStyleCnt="3">
        <dgm:presLayoutVars>
          <dgm:bulletEnabled val="1"/>
        </dgm:presLayoutVars>
      </dgm:prSet>
      <dgm:spPr/>
      <dgm:t>
        <a:bodyPr/>
        <a:lstStyle/>
        <a:p>
          <a:endParaRPr lang="en-US"/>
        </a:p>
      </dgm:t>
    </dgm:pt>
    <dgm:pt modelId="{BD2A3272-078A-4CCE-8457-E340A7F02548}" type="pres">
      <dgm:prSet presAssocID="{A6379228-7FA6-4FAF-BF7C-E623EE7F5603}" presName="invisiNode" presStyleLbl="node1" presStyleIdx="1" presStyleCnt="3"/>
      <dgm:spPr/>
    </dgm:pt>
    <dgm:pt modelId="{FBD48175-00C5-4396-B8D6-AA2439EA9E69}" type="pres">
      <dgm:prSet presAssocID="{A6379228-7FA6-4FAF-BF7C-E623EE7F5603}" presName="imagNode" presStyleLbl="fgImgPlace1" presStyleIdx="1" presStyleCnt="3" custLinFactNeighborX="2080" custLinFactNeighborY="1150"/>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0CCE5771-726C-4C78-9778-BF91B5DAE6C4}" type="pres">
      <dgm:prSet presAssocID="{54E68C95-5DA6-46AF-912E-BE4B8CD43AFD}" presName="sibTrans" presStyleLbl="sibTrans2D1" presStyleIdx="0" presStyleCnt="0"/>
      <dgm:spPr/>
      <dgm:t>
        <a:bodyPr/>
        <a:lstStyle/>
        <a:p>
          <a:endParaRPr lang="en-US"/>
        </a:p>
      </dgm:t>
    </dgm:pt>
    <dgm:pt modelId="{CE1985DE-03FD-4C62-AFBD-DAB60F335515}" type="pres">
      <dgm:prSet presAssocID="{80A56F00-B62E-4B55-A622-E71D161EB5DD}" presName="compNode" presStyleCnt="0"/>
      <dgm:spPr/>
    </dgm:pt>
    <dgm:pt modelId="{624FA6FB-E983-429D-A34E-721956889F1E}" type="pres">
      <dgm:prSet presAssocID="{80A56F00-B62E-4B55-A622-E71D161EB5DD}" presName="bkgdShape" presStyleLbl="node1" presStyleIdx="2" presStyleCnt="3"/>
      <dgm:spPr/>
      <dgm:t>
        <a:bodyPr/>
        <a:lstStyle/>
        <a:p>
          <a:endParaRPr lang="en-US"/>
        </a:p>
      </dgm:t>
    </dgm:pt>
    <dgm:pt modelId="{3BEDBDBA-F2AF-445B-AA17-18F3E5F4D4B1}" type="pres">
      <dgm:prSet presAssocID="{80A56F00-B62E-4B55-A622-E71D161EB5DD}" presName="nodeTx" presStyleLbl="node1" presStyleIdx="2" presStyleCnt="3">
        <dgm:presLayoutVars>
          <dgm:bulletEnabled val="1"/>
        </dgm:presLayoutVars>
      </dgm:prSet>
      <dgm:spPr/>
      <dgm:t>
        <a:bodyPr/>
        <a:lstStyle/>
        <a:p>
          <a:endParaRPr lang="en-US"/>
        </a:p>
      </dgm:t>
    </dgm:pt>
    <dgm:pt modelId="{B1DBC87B-F35B-48B3-AA71-0B9C4C113A55}" type="pres">
      <dgm:prSet presAssocID="{80A56F00-B62E-4B55-A622-E71D161EB5DD}" presName="invisiNode" presStyleLbl="node1" presStyleIdx="2" presStyleCnt="3"/>
      <dgm:spPr/>
    </dgm:pt>
    <dgm:pt modelId="{BBAE890A-D43D-4341-A100-5B9E2391E509}" type="pres">
      <dgm:prSet presAssocID="{80A56F00-B62E-4B55-A622-E71D161EB5DD}"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Lst>
  <dgm:cxnLst>
    <dgm:cxn modelId="{E575B73A-F011-4BB9-8393-EB806BFC3F66}" type="presOf" srcId="{A6379228-7FA6-4FAF-BF7C-E623EE7F5603}" destId="{6147606F-296B-450C-92F5-69D2605F5030}" srcOrd="1" destOrd="0" presId="urn:microsoft.com/office/officeart/2005/8/layout/hList7"/>
    <dgm:cxn modelId="{A0174429-AEC9-4185-9DC8-6268E64ACBE1}" type="presOf" srcId="{80A56F00-B62E-4B55-A622-E71D161EB5DD}" destId="{3BEDBDBA-F2AF-445B-AA17-18F3E5F4D4B1}" srcOrd="1" destOrd="0" presId="urn:microsoft.com/office/officeart/2005/8/layout/hList7"/>
    <dgm:cxn modelId="{1081285A-0C55-4584-A198-53452B3CC29F}" type="presOf" srcId="{54E68C95-5DA6-46AF-912E-BE4B8CD43AFD}" destId="{0CCE5771-726C-4C78-9778-BF91B5DAE6C4}" srcOrd="0" destOrd="0" presId="urn:microsoft.com/office/officeart/2005/8/layout/hList7"/>
    <dgm:cxn modelId="{E09DCC51-852A-40FA-8C78-7C2AED3B113F}" srcId="{B696F932-8A91-4631-90B5-AF6F83172942}" destId="{A6379228-7FA6-4FAF-BF7C-E623EE7F5603}" srcOrd="1" destOrd="0" parTransId="{9B611B80-554C-4540-9301-30A1C050EFBD}" sibTransId="{54E68C95-5DA6-46AF-912E-BE4B8CD43AFD}"/>
    <dgm:cxn modelId="{777DFCC6-F0CD-4F65-B21A-D5C43BD30463}" type="presOf" srcId="{A6379228-7FA6-4FAF-BF7C-E623EE7F5603}" destId="{9A9B66DB-82F2-4C8E-9D90-9DDEF3901934}" srcOrd="0" destOrd="0" presId="urn:microsoft.com/office/officeart/2005/8/layout/hList7"/>
    <dgm:cxn modelId="{5E686F3C-7153-433B-AA77-5F6EAE1D9013}" type="presOf" srcId="{0F1EFA09-636E-4319-B120-37FE21567118}" destId="{02FA4A13-A1B9-42C1-97AE-8F1AD1585557}" srcOrd="0" destOrd="0" presId="urn:microsoft.com/office/officeart/2005/8/layout/hList7"/>
    <dgm:cxn modelId="{38EE0B8B-0C2C-429F-9775-FCCF512184F6}" type="presOf" srcId="{0DE61E69-E9F6-4817-A2F4-A94C99402106}" destId="{B475C67C-884E-4F19-A7D4-F7B01FD0371F}" srcOrd="1" destOrd="0" presId="urn:microsoft.com/office/officeart/2005/8/layout/hList7"/>
    <dgm:cxn modelId="{9DC05E0A-D34E-40A0-AD25-71A44FC40507}" srcId="{B696F932-8A91-4631-90B5-AF6F83172942}" destId="{0DE61E69-E9F6-4817-A2F4-A94C99402106}" srcOrd="0" destOrd="0" parTransId="{D73D443A-9FAB-4490-ADF4-FE764C0EF15C}" sibTransId="{0F1EFA09-636E-4319-B120-37FE21567118}"/>
    <dgm:cxn modelId="{8C4A8B08-7A14-4587-A11B-841AFCEE920F}" type="presOf" srcId="{80A56F00-B62E-4B55-A622-E71D161EB5DD}" destId="{624FA6FB-E983-429D-A34E-721956889F1E}" srcOrd="0" destOrd="0" presId="urn:microsoft.com/office/officeart/2005/8/layout/hList7"/>
    <dgm:cxn modelId="{57206544-CDBA-4F08-978C-9AD567768AE7}" srcId="{B696F932-8A91-4631-90B5-AF6F83172942}" destId="{80A56F00-B62E-4B55-A622-E71D161EB5DD}" srcOrd="2" destOrd="0" parTransId="{9DF3C804-122B-42D0-BD8A-2ADE1A66B36B}" sibTransId="{D001B8D4-63BD-4C84-96F0-71325A50B473}"/>
    <dgm:cxn modelId="{274D373F-69AA-45BD-B37E-499E2EA67638}" type="presOf" srcId="{0DE61E69-E9F6-4817-A2F4-A94C99402106}" destId="{AACFCB16-59E2-4D46-AF80-7806FBAF0005}" srcOrd="0" destOrd="0" presId="urn:microsoft.com/office/officeart/2005/8/layout/hList7"/>
    <dgm:cxn modelId="{94FB3F54-74B8-4CB6-9F5F-3CEB02AF6BAC}" type="presOf" srcId="{B696F932-8A91-4631-90B5-AF6F83172942}" destId="{5147DD00-6047-469F-AD5F-BA5B38FE6365}" srcOrd="0" destOrd="0" presId="urn:microsoft.com/office/officeart/2005/8/layout/hList7"/>
    <dgm:cxn modelId="{9FEEC944-A4CA-46E7-B480-54ED57A5C407}" type="presParOf" srcId="{5147DD00-6047-469F-AD5F-BA5B38FE6365}" destId="{B7731194-AD2E-4228-AF1A-44CE5DA41B6C}" srcOrd="0" destOrd="0" presId="urn:microsoft.com/office/officeart/2005/8/layout/hList7"/>
    <dgm:cxn modelId="{A7E63CCE-E5E0-4A33-AAF8-3CACB2FA8B10}" type="presParOf" srcId="{5147DD00-6047-469F-AD5F-BA5B38FE6365}" destId="{DDA31DF6-56AA-418F-944E-5D7B26A0E0FF}" srcOrd="1" destOrd="0" presId="urn:microsoft.com/office/officeart/2005/8/layout/hList7"/>
    <dgm:cxn modelId="{341A2AF8-E3F4-47DC-B53B-E77C2A0C86C3}" type="presParOf" srcId="{DDA31DF6-56AA-418F-944E-5D7B26A0E0FF}" destId="{959AF268-9B53-472D-B215-902E70D98F4D}" srcOrd="0" destOrd="0" presId="urn:microsoft.com/office/officeart/2005/8/layout/hList7"/>
    <dgm:cxn modelId="{5CA9FDD9-9D54-4235-A2D6-041A4E5B9B1D}" type="presParOf" srcId="{959AF268-9B53-472D-B215-902E70D98F4D}" destId="{AACFCB16-59E2-4D46-AF80-7806FBAF0005}" srcOrd="0" destOrd="0" presId="urn:microsoft.com/office/officeart/2005/8/layout/hList7"/>
    <dgm:cxn modelId="{4620B4D6-0FB1-4FC4-9E18-CD6B5509752B}" type="presParOf" srcId="{959AF268-9B53-472D-B215-902E70D98F4D}" destId="{B475C67C-884E-4F19-A7D4-F7B01FD0371F}" srcOrd="1" destOrd="0" presId="urn:microsoft.com/office/officeart/2005/8/layout/hList7"/>
    <dgm:cxn modelId="{0568CDD6-C4D4-4102-99F8-FA6C082DBA67}" type="presParOf" srcId="{959AF268-9B53-472D-B215-902E70D98F4D}" destId="{DB8D3B5B-60F1-460B-81DE-13736D17984C}" srcOrd="2" destOrd="0" presId="urn:microsoft.com/office/officeart/2005/8/layout/hList7"/>
    <dgm:cxn modelId="{FDCAFBC6-0973-49AB-AD15-43EBB2DDFC91}" type="presParOf" srcId="{959AF268-9B53-472D-B215-902E70D98F4D}" destId="{CE34577A-F94B-4E35-886F-8C62967CA897}" srcOrd="3" destOrd="0" presId="urn:microsoft.com/office/officeart/2005/8/layout/hList7"/>
    <dgm:cxn modelId="{8DB0F9A2-C401-4ED9-8297-EED4A4632A05}" type="presParOf" srcId="{DDA31DF6-56AA-418F-944E-5D7B26A0E0FF}" destId="{02FA4A13-A1B9-42C1-97AE-8F1AD1585557}" srcOrd="1" destOrd="0" presId="urn:microsoft.com/office/officeart/2005/8/layout/hList7"/>
    <dgm:cxn modelId="{E70277E7-0353-4F17-8E4B-F2B57876F316}" type="presParOf" srcId="{DDA31DF6-56AA-418F-944E-5D7B26A0E0FF}" destId="{7E1C2803-6C7E-48F5-9F2B-2CB4DDF7A43C}" srcOrd="2" destOrd="0" presId="urn:microsoft.com/office/officeart/2005/8/layout/hList7"/>
    <dgm:cxn modelId="{3B12A234-8D67-412A-82B3-0F359A74BF06}" type="presParOf" srcId="{7E1C2803-6C7E-48F5-9F2B-2CB4DDF7A43C}" destId="{9A9B66DB-82F2-4C8E-9D90-9DDEF3901934}" srcOrd="0" destOrd="0" presId="urn:microsoft.com/office/officeart/2005/8/layout/hList7"/>
    <dgm:cxn modelId="{C9BBB8D2-7E24-4672-8D75-C2FD81D695A6}" type="presParOf" srcId="{7E1C2803-6C7E-48F5-9F2B-2CB4DDF7A43C}" destId="{6147606F-296B-450C-92F5-69D2605F5030}" srcOrd="1" destOrd="0" presId="urn:microsoft.com/office/officeart/2005/8/layout/hList7"/>
    <dgm:cxn modelId="{6D3ACA03-3A92-4924-A037-0E9C5D18CEC2}" type="presParOf" srcId="{7E1C2803-6C7E-48F5-9F2B-2CB4DDF7A43C}" destId="{BD2A3272-078A-4CCE-8457-E340A7F02548}" srcOrd="2" destOrd="0" presId="urn:microsoft.com/office/officeart/2005/8/layout/hList7"/>
    <dgm:cxn modelId="{8DD0045E-49C2-4965-B5F7-771889ADDAD8}" type="presParOf" srcId="{7E1C2803-6C7E-48F5-9F2B-2CB4DDF7A43C}" destId="{FBD48175-00C5-4396-B8D6-AA2439EA9E69}" srcOrd="3" destOrd="0" presId="urn:microsoft.com/office/officeart/2005/8/layout/hList7"/>
    <dgm:cxn modelId="{B94DECE4-1E83-4909-8C75-29B767517798}" type="presParOf" srcId="{DDA31DF6-56AA-418F-944E-5D7B26A0E0FF}" destId="{0CCE5771-726C-4C78-9778-BF91B5DAE6C4}" srcOrd="3" destOrd="0" presId="urn:microsoft.com/office/officeart/2005/8/layout/hList7"/>
    <dgm:cxn modelId="{2C63F9FD-D2B8-4F3E-800C-9DD9F1B9CCF6}" type="presParOf" srcId="{DDA31DF6-56AA-418F-944E-5D7B26A0E0FF}" destId="{CE1985DE-03FD-4C62-AFBD-DAB60F335515}" srcOrd="4" destOrd="0" presId="urn:microsoft.com/office/officeart/2005/8/layout/hList7"/>
    <dgm:cxn modelId="{E0B17DCF-A0C7-4555-BFDC-168C9779F65C}" type="presParOf" srcId="{CE1985DE-03FD-4C62-AFBD-DAB60F335515}" destId="{624FA6FB-E983-429D-A34E-721956889F1E}" srcOrd="0" destOrd="0" presId="urn:microsoft.com/office/officeart/2005/8/layout/hList7"/>
    <dgm:cxn modelId="{DF7F264D-5527-4D44-82B2-B91979ED460C}" type="presParOf" srcId="{CE1985DE-03FD-4C62-AFBD-DAB60F335515}" destId="{3BEDBDBA-F2AF-445B-AA17-18F3E5F4D4B1}" srcOrd="1" destOrd="0" presId="urn:microsoft.com/office/officeart/2005/8/layout/hList7"/>
    <dgm:cxn modelId="{069C8583-BE3F-4363-A14A-A0193C089946}" type="presParOf" srcId="{CE1985DE-03FD-4C62-AFBD-DAB60F335515}" destId="{B1DBC87B-F35B-48B3-AA71-0B9C4C113A55}" srcOrd="2" destOrd="0" presId="urn:microsoft.com/office/officeart/2005/8/layout/hList7"/>
    <dgm:cxn modelId="{77C2770C-11F0-489B-A18E-D2611C01FA8B}" type="presParOf" srcId="{CE1985DE-03FD-4C62-AFBD-DAB60F335515}" destId="{BBAE890A-D43D-4341-A100-5B9E2391E509}"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22934-5D9F-4521-A0E0-DDC44E98EB63}">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B24BB9-D79A-4430-AF3B-33FB4FC36B09}">
      <dsp:nvSpPr>
        <dsp:cNvPr id="0" name=""/>
        <dsp:cNvSpPr/>
      </dsp:nvSpPr>
      <dsp:spPr>
        <a:xfrm>
          <a:off x="380986" y="253837"/>
          <a:ext cx="6342075" cy="508162"/>
        </a:xfrm>
        <a:prstGeom prst="rect">
          <a:avLst/>
        </a:prstGeom>
        <a:solidFill>
          <a:schemeClr val="bg2">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6040" rIns="66040" bIns="66040" numCol="1" spcCol="1270" anchor="ctr" anchorCtr="0">
          <a:noAutofit/>
        </a:bodyPr>
        <a:lstStyle/>
        <a:p>
          <a:pPr lvl="0" algn="l" defTabSz="1155700">
            <a:lnSpc>
              <a:spcPct val="90000"/>
            </a:lnSpc>
            <a:spcBef>
              <a:spcPct val="0"/>
            </a:spcBef>
            <a:spcAft>
              <a:spcPct val="35000"/>
            </a:spcAft>
          </a:pPr>
          <a:r>
            <a:rPr lang="en-US" sz="2600" kern="1200" smtClean="0">
              <a:solidFill>
                <a:schemeClr val="tx1">
                  <a:lumMod val="85000"/>
                  <a:lumOff val="15000"/>
                </a:schemeClr>
              </a:solidFill>
            </a:rPr>
            <a:t>Khuếch đại và các thông số đặc trưng </a:t>
          </a:r>
          <a:endParaRPr lang="vi-VN" sz="2600" kern="1200">
            <a:solidFill>
              <a:schemeClr val="tx1">
                <a:lumMod val="85000"/>
                <a:lumOff val="15000"/>
              </a:schemeClr>
            </a:solidFill>
          </a:endParaRPr>
        </a:p>
      </dsp:txBody>
      <dsp:txXfrm>
        <a:off x="380986" y="253837"/>
        <a:ext cx="6342075" cy="508162"/>
      </dsp:txXfrm>
    </dsp:sp>
    <dsp:sp modelId="{B32CD06F-3B7D-410B-9F5D-D4DA9D6CA312}">
      <dsp:nvSpPr>
        <dsp:cNvPr id="0" name=""/>
        <dsp:cNvSpPr/>
      </dsp:nvSpPr>
      <dsp:spPr>
        <a:xfrm>
          <a:off x="66936" y="190398"/>
          <a:ext cx="635203" cy="635203"/>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7DD03-F496-456F-A17D-660704EF4E7B}">
      <dsp:nvSpPr>
        <dsp:cNvPr id="0" name=""/>
        <dsp:cNvSpPr/>
      </dsp:nvSpPr>
      <dsp:spPr>
        <a:xfrm>
          <a:off x="693197" y="1024196"/>
          <a:ext cx="5977940" cy="508162"/>
        </a:xfrm>
        <a:prstGeom prst="rect">
          <a:avLst/>
        </a:prstGeom>
        <a:solidFill>
          <a:schemeClr val="bg2">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6040" rIns="66040" bIns="66040" numCol="1" spcCol="1270" anchor="ctr" anchorCtr="0">
          <a:noAutofit/>
        </a:bodyPr>
        <a:lstStyle/>
        <a:p>
          <a:pPr lvl="0" algn="l" defTabSz="1155700">
            <a:lnSpc>
              <a:spcPct val="90000"/>
            </a:lnSpc>
            <a:spcBef>
              <a:spcPct val="0"/>
            </a:spcBef>
            <a:spcAft>
              <a:spcPct val="35000"/>
            </a:spcAft>
          </a:pPr>
          <a:r>
            <a:rPr lang="en-US" sz="2600" kern="1200" smtClean="0">
              <a:solidFill>
                <a:schemeClr val="tx1">
                  <a:lumMod val="85000"/>
                  <a:lumOff val="15000"/>
                </a:schemeClr>
              </a:solidFill>
            </a:rPr>
            <a:t>Mạch khuếch đại BJT</a:t>
          </a:r>
          <a:endParaRPr lang="vi-VN" sz="2600" kern="1200">
            <a:solidFill>
              <a:schemeClr val="tx1">
                <a:lumMod val="85000"/>
                <a:lumOff val="15000"/>
              </a:schemeClr>
            </a:solidFill>
          </a:endParaRPr>
        </a:p>
      </dsp:txBody>
      <dsp:txXfrm>
        <a:off x="693197" y="1024196"/>
        <a:ext cx="5977940" cy="508162"/>
      </dsp:txXfrm>
    </dsp:sp>
    <dsp:sp modelId="{7080A80A-AC2A-4071-850B-691A0609F20D}">
      <dsp:nvSpPr>
        <dsp:cNvPr id="0" name=""/>
        <dsp:cNvSpPr/>
      </dsp:nvSpPr>
      <dsp:spPr>
        <a:xfrm>
          <a:off x="431071" y="952398"/>
          <a:ext cx="635203" cy="635203"/>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CAA8CD-21AE-4198-A98B-6FDE8332FD3A}">
      <dsp:nvSpPr>
        <dsp:cNvPr id="0" name=""/>
        <dsp:cNvSpPr/>
      </dsp:nvSpPr>
      <dsp:spPr>
        <a:xfrm>
          <a:off x="856912" y="1777837"/>
          <a:ext cx="5866180" cy="508162"/>
        </a:xfrm>
        <a:prstGeom prst="rect">
          <a:avLst/>
        </a:prstGeom>
        <a:solidFill>
          <a:schemeClr val="bg2">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6040" rIns="66040" bIns="66040" numCol="1" spcCol="1270" anchor="ctr" anchorCtr="0">
          <a:noAutofit/>
        </a:bodyPr>
        <a:lstStyle/>
        <a:p>
          <a:pPr lvl="0" algn="l" defTabSz="1155700">
            <a:lnSpc>
              <a:spcPct val="90000"/>
            </a:lnSpc>
            <a:spcBef>
              <a:spcPct val="0"/>
            </a:spcBef>
            <a:spcAft>
              <a:spcPct val="35000"/>
            </a:spcAft>
          </a:pPr>
          <a:r>
            <a:rPr lang="en-US" sz="2600" kern="1200" smtClean="0">
              <a:solidFill>
                <a:schemeClr val="tx1">
                  <a:lumMod val="85000"/>
                  <a:lumOff val="15000"/>
                </a:schemeClr>
              </a:solidFill>
            </a:rPr>
            <a:t>Mạch khuếch đại FET</a:t>
          </a:r>
          <a:endParaRPr lang="vi-VN" sz="2600" kern="1200">
            <a:solidFill>
              <a:schemeClr val="tx1">
                <a:lumMod val="85000"/>
                <a:lumOff val="15000"/>
              </a:schemeClr>
            </a:solidFill>
          </a:endParaRPr>
        </a:p>
      </dsp:txBody>
      <dsp:txXfrm>
        <a:off x="856912" y="1777837"/>
        <a:ext cx="5866180" cy="508162"/>
      </dsp:txXfrm>
    </dsp:sp>
    <dsp:sp modelId="{6BFE3BB3-C47D-4FDB-BB56-CE8E40AC0902}">
      <dsp:nvSpPr>
        <dsp:cNvPr id="0" name=""/>
        <dsp:cNvSpPr/>
      </dsp:nvSpPr>
      <dsp:spPr>
        <a:xfrm>
          <a:off x="542831" y="1714398"/>
          <a:ext cx="635203" cy="635203"/>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F73124-D79A-4763-B74B-D7BD18E6D8CF}">
      <dsp:nvSpPr>
        <dsp:cNvPr id="0" name=""/>
        <dsp:cNvSpPr/>
      </dsp:nvSpPr>
      <dsp:spPr>
        <a:xfrm>
          <a:off x="745145" y="2539837"/>
          <a:ext cx="5977940" cy="508162"/>
        </a:xfrm>
        <a:prstGeom prst="rect">
          <a:avLst/>
        </a:prstGeom>
        <a:solidFill>
          <a:schemeClr val="bg2">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6040" rIns="66040" bIns="66040" numCol="1" spcCol="1270" anchor="ctr" anchorCtr="0">
          <a:noAutofit/>
        </a:bodyPr>
        <a:lstStyle/>
        <a:p>
          <a:pPr lvl="0" algn="l" defTabSz="1155700">
            <a:lnSpc>
              <a:spcPct val="90000"/>
            </a:lnSpc>
            <a:spcBef>
              <a:spcPct val="0"/>
            </a:spcBef>
            <a:spcAft>
              <a:spcPct val="35000"/>
            </a:spcAft>
          </a:pPr>
          <a:r>
            <a:rPr lang="en-US" sz="2600" kern="1200" smtClean="0">
              <a:solidFill>
                <a:schemeClr val="tx1">
                  <a:lumMod val="85000"/>
                  <a:lumOff val="15000"/>
                </a:schemeClr>
              </a:solidFill>
            </a:rPr>
            <a:t>Ghép tầng khuếch đại</a:t>
          </a:r>
          <a:endParaRPr lang="vi-VN" sz="2600" kern="1200">
            <a:solidFill>
              <a:schemeClr val="tx1">
                <a:lumMod val="85000"/>
                <a:lumOff val="15000"/>
              </a:schemeClr>
            </a:solidFill>
          </a:endParaRPr>
        </a:p>
      </dsp:txBody>
      <dsp:txXfrm>
        <a:off x="745145" y="2539837"/>
        <a:ext cx="5977940" cy="508162"/>
      </dsp:txXfrm>
    </dsp:sp>
    <dsp:sp modelId="{E98C0490-1981-482C-8073-12054BA7FFDA}">
      <dsp:nvSpPr>
        <dsp:cNvPr id="0" name=""/>
        <dsp:cNvSpPr/>
      </dsp:nvSpPr>
      <dsp:spPr>
        <a:xfrm>
          <a:off x="431071" y="2476398"/>
          <a:ext cx="635203" cy="635203"/>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509B71-166A-43A3-8992-ADCD0517BD16}">
      <dsp:nvSpPr>
        <dsp:cNvPr id="0" name=""/>
        <dsp:cNvSpPr/>
      </dsp:nvSpPr>
      <dsp:spPr>
        <a:xfrm>
          <a:off x="380986" y="3301837"/>
          <a:ext cx="6342075" cy="508162"/>
        </a:xfrm>
        <a:prstGeom prst="rect">
          <a:avLst/>
        </a:prstGeom>
        <a:solidFill>
          <a:schemeClr val="bg2">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6040" rIns="66040" bIns="66040" numCol="1" spcCol="1270" anchor="ctr" anchorCtr="0">
          <a:noAutofit/>
        </a:bodyPr>
        <a:lstStyle/>
        <a:p>
          <a:pPr lvl="0" algn="l" defTabSz="1155700">
            <a:lnSpc>
              <a:spcPct val="90000"/>
            </a:lnSpc>
            <a:spcBef>
              <a:spcPct val="0"/>
            </a:spcBef>
            <a:spcAft>
              <a:spcPct val="35000"/>
            </a:spcAft>
          </a:pPr>
          <a:r>
            <a:rPr lang="en-US" sz="2600" kern="1200" smtClean="0">
              <a:solidFill>
                <a:schemeClr val="tx1">
                  <a:lumMod val="85000"/>
                  <a:lumOff val="15000"/>
                </a:schemeClr>
              </a:solidFill>
            </a:rPr>
            <a:t>Hồi tiếp</a:t>
          </a:r>
          <a:endParaRPr lang="vi-VN" sz="2600" kern="1200">
            <a:solidFill>
              <a:schemeClr val="tx1">
                <a:lumMod val="85000"/>
                <a:lumOff val="15000"/>
              </a:schemeClr>
            </a:solidFill>
          </a:endParaRPr>
        </a:p>
      </dsp:txBody>
      <dsp:txXfrm>
        <a:off x="380986" y="3301837"/>
        <a:ext cx="6342075" cy="508162"/>
      </dsp:txXfrm>
    </dsp:sp>
    <dsp:sp modelId="{20D1F5E1-3699-4493-88B1-20B75FC5CACF}">
      <dsp:nvSpPr>
        <dsp:cNvPr id="0" name=""/>
        <dsp:cNvSpPr/>
      </dsp:nvSpPr>
      <dsp:spPr>
        <a:xfrm>
          <a:off x="66936" y="3238398"/>
          <a:ext cx="635203" cy="635203"/>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EE186-51FC-47ED-A113-270C66575CB9}">
      <dsp:nvSpPr>
        <dsp:cNvPr id="0" name=""/>
        <dsp:cNvSpPr/>
      </dsp:nvSpPr>
      <dsp:spPr>
        <a:xfrm>
          <a:off x="436436" y="1861535"/>
          <a:ext cx="1291458"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t>Phân loại</a:t>
          </a:r>
          <a:endParaRPr lang="en-US" sz="1800" kern="1200"/>
        </a:p>
      </dsp:txBody>
      <dsp:txXfrm>
        <a:off x="455349" y="1880448"/>
        <a:ext cx="1253632" cy="607903"/>
      </dsp:txXfrm>
    </dsp:sp>
    <dsp:sp modelId="{6314AEAA-2FE6-4EB5-B4BF-827AF3198E34}">
      <dsp:nvSpPr>
        <dsp:cNvPr id="0" name=""/>
        <dsp:cNvSpPr/>
      </dsp:nvSpPr>
      <dsp:spPr>
        <a:xfrm rot="17350740">
          <a:off x="1199960" y="1428508"/>
          <a:ext cx="1572453" cy="26604"/>
        </a:xfrm>
        <a:custGeom>
          <a:avLst/>
          <a:gdLst/>
          <a:ahLst/>
          <a:cxnLst/>
          <a:rect l="0" t="0" r="0" b="0"/>
          <a:pathLst>
            <a:path>
              <a:moveTo>
                <a:pt x="0" y="13302"/>
              </a:moveTo>
              <a:lnTo>
                <a:pt x="1572453" y="133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46875" y="1402499"/>
        <a:ext cx="78622" cy="78622"/>
      </dsp:txXfrm>
    </dsp:sp>
    <dsp:sp modelId="{ACD3BECD-DAE8-4BAC-9DD8-8726FCAD9A0A}">
      <dsp:nvSpPr>
        <dsp:cNvPr id="0" name=""/>
        <dsp:cNvSpPr/>
      </dsp:nvSpPr>
      <dsp:spPr>
        <a:xfrm>
          <a:off x="2244478" y="376357"/>
          <a:ext cx="1752599"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t>Theo tác dụng khuếch đại</a:t>
          </a:r>
          <a:endParaRPr lang="en-US" sz="1800" kern="1200"/>
        </a:p>
      </dsp:txBody>
      <dsp:txXfrm>
        <a:off x="2263391" y="395270"/>
        <a:ext cx="1714773" cy="607903"/>
      </dsp:txXfrm>
    </dsp:sp>
    <dsp:sp modelId="{6EB47959-8DEC-4899-ACF0-78780E3C642F}">
      <dsp:nvSpPr>
        <dsp:cNvPr id="0" name=""/>
        <dsp:cNvSpPr/>
      </dsp:nvSpPr>
      <dsp:spPr>
        <a:xfrm rot="19457599">
          <a:off x="3937282" y="500272"/>
          <a:ext cx="636174" cy="26604"/>
        </a:xfrm>
        <a:custGeom>
          <a:avLst/>
          <a:gdLst/>
          <a:ahLst/>
          <a:cxnLst/>
          <a:rect l="0" t="0" r="0" b="0"/>
          <a:pathLst>
            <a:path>
              <a:moveTo>
                <a:pt x="0" y="13302"/>
              </a:moveTo>
              <a:lnTo>
                <a:pt x="636174" y="133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9465" y="497670"/>
        <a:ext cx="31808" cy="31808"/>
      </dsp:txXfrm>
    </dsp:sp>
    <dsp:sp modelId="{521FD5B9-746E-41C6-97F2-BE67FAF98F14}">
      <dsp:nvSpPr>
        <dsp:cNvPr id="0" name=""/>
        <dsp:cNvSpPr/>
      </dsp:nvSpPr>
      <dsp:spPr>
        <a:xfrm>
          <a:off x="4513661" y="5063"/>
          <a:ext cx="1790181"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Hồi tiếp dương</a:t>
          </a:r>
          <a:endParaRPr lang="en-US" sz="2000" kern="1200"/>
        </a:p>
      </dsp:txBody>
      <dsp:txXfrm>
        <a:off x="4532574" y="23976"/>
        <a:ext cx="1752355" cy="607903"/>
      </dsp:txXfrm>
    </dsp:sp>
    <dsp:sp modelId="{C6848A9B-958B-468E-9132-F76E9A045DB5}">
      <dsp:nvSpPr>
        <dsp:cNvPr id="0" name=""/>
        <dsp:cNvSpPr/>
      </dsp:nvSpPr>
      <dsp:spPr>
        <a:xfrm rot="2142401">
          <a:off x="3937282" y="871567"/>
          <a:ext cx="636174" cy="26604"/>
        </a:xfrm>
        <a:custGeom>
          <a:avLst/>
          <a:gdLst/>
          <a:ahLst/>
          <a:cxnLst/>
          <a:rect l="0" t="0" r="0" b="0"/>
          <a:pathLst>
            <a:path>
              <a:moveTo>
                <a:pt x="0" y="13302"/>
              </a:moveTo>
              <a:lnTo>
                <a:pt x="636174" y="133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9465" y="868965"/>
        <a:ext cx="31808" cy="31808"/>
      </dsp:txXfrm>
    </dsp:sp>
    <dsp:sp modelId="{4C5D212E-BF51-40F0-8169-7D13F5F11F06}">
      <dsp:nvSpPr>
        <dsp:cNvPr id="0" name=""/>
        <dsp:cNvSpPr/>
      </dsp:nvSpPr>
      <dsp:spPr>
        <a:xfrm>
          <a:off x="4513661" y="747652"/>
          <a:ext cx="1790181"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Hồi tiếp âm</a:t>
          </a:r>
          <a:endParaRPr lang="en-US" sz="2000" kern="1200"/>
        </a:p>
      </dsp:txBody>
      <dsp:txXfrm>
        <a:off x="4532574" y="766565"/>
        <a:ext cx="1752355" cy="607903"/>
      </dsp:txXfrm>
    </dsp:sp>
    <dsp:sp modelId="{AEBCC71A-001F-4B66-ADDC-CF3AB31F930B}">
      <dsp:nvSpPr>
        <dsp:cNvPr id="0" name=""/>
        <dsp:cNvSpPr/>
      </dsp:nvSpPr>
      <dsp:spPr>
        <a:xfrm>
          <a:off x="1727895" y="2171097"/>
          <a:ext cx="516583" cy="26604"/>
        </a:xfrm>
        <a:custGeom>
          <a:avLst/>
          <a:gdLst/>
          <a:ahLst/>
          <a:cxnLst/>
          <a:rect l="0" t="0" r="0" b="0"/>
          <a:pathLst>
            <a:path>
              <a:moveTo>
                <a:pt x="0" y="13302"/>
              </a:moveTo>
              <a:lnTo>
                <a:pt x="516583" y="133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73272" y="2171485"/>
        <a:ext cx="25829" cy="25829"/>
      </dsp:txXfrm>
    </dsp:sp>
    <dsp:sp modelId="{BB97A22E-D070-4D85-8823-54F9546F2F7B}">
      <dsp:nvSpPr>
        <dsp:cNvPr id="0" name=""/>
        <dsp:cNvSpPr/>
      </dsp:nvSpPr>
      <dsp:spPr>
        <a:xfrm>
          <a:off x="2244478" y="1861535"/>
          <a:ext cx="1752599"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t>Theo dạng tín hiệu hồi tiếp</a:t>
          </a:r>
          <a:endParaRPr lang="en-US" sz="1800" kern="1200"/>
        </a:p>
      </dsp:txBody>
      <dsp:txXfrm>
        <a:off x="2263391" y="1880448"/>
        <a:ext cx="1714773" cy="607903"/>
      </dsp:txXfrm>
    </dsp:sp>
    <dsp:sp modelId="{E0BA27B1-8545-487E-98A8-058912355A56}">
      <dsp:nvSpPr>
        <dsp:cNvPr id="0" name=""/>
        <dsp:cNvSpPr/>
      </dsp:nvSpPr>
      <dsp:spPr>
        <a:xfrm rot="19457599">
          <a:off x="3937282" y="1985450"/>
          <a:ext cx="636174" cy="26604"/>
        </a:xfrm>
        <a:custGeom>
          <a:avLst/>
          <a:gdLst/>
          <a:ahLst/>
          <a:cxnLst/>
          <a:rect l="0" t="0" r="0" b="0"/>
          <a:pathLst>
            <a:path>
              <a:moveTo>
                <a:pt x="0" y="13302"/>
              </a:moveTo>
              <a:lnTo>
                <a:pt x="636174" y="133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9465" y="1982848"/>
        <a:ext cx="31808" cy="31808"/>
      </dsp:txXfrm>
    </dsp:sp>
    <dsp:sp modelId="{34B40CED-0FA9-4196-86B2-882A4D03D2E1}">
      <dsp:nvSpPr>
        <dsp:cNvPr id="0" name=""/>
        <dsp:cNvSpPr/>
      </dsp:nvSpPr>
      <dsp:spPr>
        <a:xfrm>
          <a:off x="4513661" y="1490240"/>
          <a:ext cx="1831701"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Hồi tiếp điện áp</a:t>
          </a:r>
          <a:endParaRPr lang="en-US" sz="2000" kern="1200"/>
        </a:p>
      </dsp:txBody>
      <dsp:txXfrm>
        <a:off x="4532574" y="1509153"/>
        <a:ext cx="1793875" cy="607903"/>
      </dsp:txXfrm>
    </dsp:sp>
    <dsp:sp modelId="{9EAFC49D-8219-4113-BEFE-802D3EEA8F1A}">
      <dsp:nvSpPr>
        <dsp:cNvPr id="0" name=""/>
        <dsp:cNvSpPr/>
      </dsp:nvSpPr>
      <dsp:spPr>
        <a:xfrm rot="2142401">
          <a:off x="3937282" y="2356744"/>
          <a:ext cx="636174" cy="26604"/>
        </a:xfrm>
        <a:custGeom>
          <a:avLst/>
          <a:gdLst/>
          <a:ahLst/>
          <a:cxnLst/>
          <a:rect l="0" t="0" r="0" b="0"/>
          <a:pathLst>
            <a:path>
              <a:moveTo>
                <a:pt x="0" y="13302"/>
              </a:moveTo>
              <a:lnTo>
                <a:pt x="636174" y="133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9465" y="2354142"/>
        <a:ext cx="31808" cy="31808"/>
      </dsp:txXfrm>
    </dsp:sp>
    <dsp:sp modelId="{D61271A4-F8B0-4026-B4A1-9D384E531527}">
      <dsp:nvSpPr>
        <dsp:cNvPr id="0" name=""/>
        <dsp:cNvSpPr/>
      </dsp:nvSpPr>
      <dsp:spPr>
        <a:xfrm>
          <a:off x="4513661" y="2232829"/>
          <a:ext cx="1790181"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Hồi tiếp dòng điện</a:t>
          </a:r>
          <a:endParaRPr lang="en-US" sz="2000" kern="1200"/>
        </a:p>
      </dsp:txBody>
      <dsp:txXfrm>
        <a:off x="4532574" y="2251742"/>
        <a:ext cx="1752355" cy="607903"/>
      </dsp:txXfrm>
    </dsp:sp>
    <dsp:sp modelId="{A178C80D-3B15-4463-AAF2-1ACFFD5734B7}">
      <dsp:nvSpPr>
        <dsp:cNvPr id="0" name=""/>
        <dsp:cNvSpPr/>
      </dsp:nvSpPr>
      <dsp:spPr>
        <a:xfrm rot="4249260">
          <a:off x="1199960" y="2913686"/>
          <a:ext cx="1572453" cy="26604"/>
        </a:xfrm>
        <a:custGeom>
          <a:avLst/>
          <a:gdLst/>
          <a:ahLst/>
          <a:cxnLst/>
          <a:rect l="0" t="0" r="0" b="0"/>
          <a:pathLst>
            <a:path>
              <a:moveTo>
                <a:pt x="0" y="13302"/>
              </a:moveTo>
              <a:lnTo>
                <a:pt x="1572453" y="133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46875" y="2887677"/>
        <a:ext cx="78622" cy="78622"/>
      </dsp:txXfrm>
    </dsp:sp>
    <dsp:sp modelId="{3D4FA451-A30E-4817-A52B-349EC0EAFA96}">
      <dsp:nvSpPr>
        <dsp:cNvPr id="0" name=""/>
        <dsp:cNvSpPr/>
      </dsp:nvSpPr>
      <dsp:spPr>
        <a:xfrm>
          <a:off x="2244478" y="3346712"/>
          <a:ext cx="1752599"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t>Theo cách ghép</a:t>
          </a:r>
          <a:endParaRPr lang="en-US" sz="1800" kern="1200"/>
        </a:p>
      </dsp:txBody>
      <dsp:txXfrm>
        <a:off x="2263391" y="3365625"/>
        <a:ext cx="1714773" cy="607903"/>
      </dsp:txXfrm>
    </dsp:sp>
    <dsp:sp modelId="{59702EC1-A6FA-4C7F-808B-C06F26178125}">
      <dsp:nvSpPr>
        <dsp:cNvPr id="0" name=""/>
        <dsp:cNvSpPr/>
      </dsp:nvSpPr>
      <dsp:spPr>
        <a:xfrm rot="19457599">
          <a:off x="3937282" y="3470627"/>
          <a:ext cx="636174" cy="26604"/>
        </a:xfrm>
        <a:custGeom>
          <a:avLst/>
          <a:gdLst/>
          <a:ahLst/>
          <a:cxnLst/>
          <a:rect l="0" t="0" r="0" b="0"/>
          <a:pathLst>
            <a:path>
              <a:moveTo>
                <a:pt x="0" y="13302"/>
              </a:moveTo>
              <a:lnTo>
                <a:pt x="636174" y="133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9465" y="3468025"/>
        <a:ext cx="31808" cy="31808"/>
      </dsp:txXfrm>
    </dsp:sp>
    <dsp:sp modelId="{38477D5B-60BC-4D46-B28A-DCB9AE08423D}">
      <dsp:nvSpPr>
        <dsp:cNvPr id="0" name=""/>
        <dsp:cNvSpPr/>
      </dsp:nvSpPr>
      <dsp:spPr>
        <a:xfrm>
          <a:off x="4513661" y="2975418"/>
          <a:ext cx="1762337"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Ghép nối tiếp</a:t>
          </a:r>
          <a:endParaRPr lang="en-US" sz="2000" kern="1200"/>
        </a:p>
      </dsp:txBody>
      <dsp:txXfrm>
        <a:off x="4532574" y="2994331"/>
        <a:ext cx="1724511" cy="607903"/>
      </dsp:txXfrm>
    </dsp:sp>
    <dsp:sp modelId="{07A07966-C936-445F-A31D-A269341A3531}">
      <dsp:nvSpPr>
        <dsp:cNvPr id="0" name=""/>
        <dsp:cNvSpPr/>
      </dsp:nvSpPr>
      <dsp:spPr>
        <a:xfrm rot="2142401">
          <a:off x="3937282" y="3841922"/>
          <a:ext cx="636174" cy="26604"/>
        </a:xfrm>
        <a:custGeom>
          <a:avLst/>
          <a:gdLst/>
          <a:ahLst/>
          <a:cxnLst/>
          <a:rect l="0" t="0" r="0" b="0"/>
          <a:pathLst>
            <a:path>
              <a:moveTo>
                <a:pt x="0" y="13302"/>
              </a:moveTo>
              <a:lnTo>
                <a:pt x="636174" y="133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9465" y="3839320"/>
        <a:ext cx="31808" cy="31808"/>
      </dsp:txXfrm>
    </dsp:sp>
    <dsp:sp modelId="{BD139088-FBC6-40B7-848F-0D637F353144}">
      <dsp:nvSpPr>
        <dsp:cNvPr id="0" name=""/>
        <dsp:cNvSpPr/>
      </dsp:nvSpPr>
      <dsp:spPr>
        <a:xfrm>
          <a:off x="4513661" y="3718007"/>
          <a:ext cx="1762337" cy="645729"/>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Ghép song song</a:t>
          </a:r>
          <a:endParaRPr lang="en-US" sz="2000" kern="1200"/>
        </a:p>
      </dsp:txBody>
      <dsp:txXfrm>
        <a:off x="4532574" y="3736920"/>
        <a:ext cx="1724511" cy="607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29F0A-C051-42F8-A57C-EBD302C36793}">
      <dsp:nvSpPr>
        <dsp:cNvPr id="0" name=""/>
        <dsp:cNvSpPr/>
      </dsp:nvSpPr>
      <dsp:spPr>
        <a:xfrm rot="16200000">
          <a:off x="-558221" y="1320230"/>
          <a:ext cx="2166210" cy="440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8202" bIns="0" numCol="1" spcCol="1270" anchor="t" anchorCtr="0">
          <a:noAutofit/>
        </a:bodyPr>
        <a:lstStyle/>
        <a:p>
          <a:pPr lvl="0" algn="r" defTabSz="1066800">
            <a:lnSpc>
              <a:spcPct val="90000"/>
            </a:lnSpc>
            <a:spcBef>
              <a:spcPct val="0"/>
            </a:spcBef>
            <a:spcAft>
              <a:spcPct val="35000"/>
            </a:spcAft>
          </a:pPr>
          <a:r>
            <a:rPr lang="en-US" sz="2400" kern="1200" smtClean="0"/>
            <a:t>Thông số vào</a:t>
          </a:r>
          <a:endParaRPr lang="en-US" sz="2400" kern="1200"/>
        </a:p>
      </dsp:txBody>
      <dsp:txXfrm>
        <a:off x="-558221" y="1320230"/>
        <a:ext cx="2166210" cy="440166"/>
      </dsp:txXfrm>
    </dsp:sp>
    <dsp:sp modelId="{AB6AF68E-85CA-40E3-B087-8FD162DF48A6}">
      <dsp:nvSpPr>
        <dsp:cNvPr id="0" name=""/>
        <dsp:cNvSpPr/>
      </dsp:nvSpPr>
      <dsp:spPr>
        <a:xfrm>
          <a:off x="691925" y="443727"/>
          <a:ext cx="2119374" cy="190451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8820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latin typeface="+mn-lt"/>
            </a:rPr>
            <a:t>Điện áp vào </a:t>
          </a:r>
          <a:r>
            <a:rPr lang="en-US" sz="1600" kern="1200" smtClean="0">
              <a:latin typeface="+mn-lt"/>
              <a:cs typeface="Times New Roman"/>
            </a:rPr>
            <a:t>→u</a:t>
          </a:r>
          <a:r>
            <a:rPr lang="en-US" sz="1600" kern="1200" baseline="-25000" smtClean="0">
              <a:latin typeface="+mn-lt"/>
              <a:cs typeface="Times New Roman"/>
            </a:rPr>
            <a:t>v</a:t>
          </a:r>
          <a:endParaRPr lang="en-US" sz="1600" kern="1200" baseline="-25000">
            <a:latin typeface="+mn-lt"/>
          </a:endParaRPr>
        </a:p>
        <a:p>
          <a:pPr marL="171450" lvl="1" indent="-171450" algn="l" defTabSz="711200">
            <a:lnSpc>
              <a:spcPct val="90000"/>
            </a:lnSpc>
            <a:spcBef>
              <a:spcPct val="0"/>
            </a:spcBef>
            <a:spcAft>
              <a:spcPct val="15000"/>
            </a:spcAft>
            <a:buChar char="••"/>
          </a:pPr>
          <a:r>
            <a:rPr lang="en-US" sz="1600" kern="1200" smtClean="0">
              <a:latin typeface="+mn-lt"/>
            </a:rPr>
            <a:t>Dòng điện vào </a:t>
          </a:r>
          <a:r>
            <a:rPr lang="en-US" sz="1600" kern="1200" smtClean="0">
              <a:latin typeface="+mn-lt"/>
              <a:cs typeface="Times New Roman"/>
            </a:rPr>
            <a:t>→i</a:t>
          </a:r>
          <a:r>
            <a:rPr lang="en-US" sz="1600" kern="1200" baseline="-25000" smtClean="0">
              <a:latin typeface="+mn-lt"/>
              <a:cs typeface="Times New Roman"/>
            </a:rPr>
            <a:t>v</a:t>
          </a:r>
          <a:endParaRPr lang="en-US" sz="1600" kern="1200">
            <a:latin typeface="+mn-lt"/>
          </a:endParaRPr>
        </a:p>
        <a:p>
          <a:pPr marL="171450" lvl="1" indent="-171450" algn="l" defTabSz="711200">
            <a:lnSpc>
              <a:spcPct val="90000"/>
            </a:lnSpc>
            <a:spcBef>
              <a:spcPct val="0"/>
            </a:spcBef>
            <a:spcAft>
              <a:spcPct val="15000"/>
            </a:spcAft>
            <a:buChar char="••"/>
          </a:pPr>
          <a:r>
            <a:rPr lang="en-US" sz="1600" kern="1200" smtClean="0">
              <a:latin typeface="+mn-lt"/>
            </a:rPr>
            <a:t> Trở kháng vào</a:t>
          </a:r>
          <a:r>
            <a:rPr lang="en-US" sz="1600" kern="1200" smtClean="0">
              <a:latin typeface="+mn-lt"/>
              <a:cs typeface="Times New Roman"/>
            </a:rPr>
            <a:t>→Z</a:t>
          </a:r>
          <a:r>
            <a:rPr lang="en-US" sz="1600" kern="1200" baseline="-25000" smtClean="0">
              <a:latin typeface="+mn-lt"/>
              <a:cs typeface="Times New Roman"/>
            </a:rPr>
            <a:t>v</a:t>
          </a:r>
          <a:endParaRPr lang="en-US" sz="1600" kern="1200">
            <a:latin typeface="+mn-lt"/>
          </a:endParaRPr>
        </a:p>
        <a:p>
          <a:pPr marL="171450" lvl="1" indent="-171450" algn="l" defTabSz="711200">
            <a:lnSpc>
              <a:spcPct val="90000"/>
            </a:lnSpc>
            <a:spcBef>
              <a:spcPct val="0"/>
            </a:spcBef>
            <a:spcAft>
              <a:spcPct val="15000"/>
            </a:spcAft>
            <a:buChar char="••"/>
          </a:pPr>
          <a:r>
            <a:rPr lang="en-US" sz="1600" kern="1200" smtClean="0">
              <a:latin typeface="+mn-lt"/>
            </a:rPr>
            <a:t> Công suất vào</a:t>
          </a:r>
          <a:r>
            <a:rPr lang="en-US" sz="1600" kern="1200" smtClean="0">
              <a:latin typeface="+mn-lt"/>
              <a:cs typeface="Times New Roman"/>
            </a:rPr>
            <a:t>→P</a:t>
          </a:r>
          <a:r>
            <a:rPr lang="en-US" sz="1600" kern="1200" baseline="-25000" smtClean="0">
              <a:latin typeface="+mn-lt"/>
              <a:cs typeface="Times New Roman"/>
            </a:rPr>
            <a:t>v</a:t>
          </a:r>
          <a:endParaRPr lang="en-US" sz="1600" kern="1200">
            <a:latin typeface="+mn-lt"/>
          </a:endParaRPr>
        </a:p>
      </dsp:txBody>
      <dsp:txXfrm>
        <a:off x="691925" y="443727"/>
        <a:ext cx="2119374" cy="1904514"/>
      </dsp:txXfrm>
    </dsp:sp>
    <dsp:sp modelId="{0EBFF4F3-D9B6-4DE3-BC91-4B6C91B9AD3D}">
      <dsp:nvSpPr>
        <dsp:cNvPr id="0" name=""/>
        <dsp:cNvSpPr/>
      </dsp:nvSpPr>
      <dsp:spPr>
        <a:xfrm>
          <a:off x="152398" y="0"/>
          <a:ext cx="716361" cy="77315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6FD594-7D8C-4A0D-876B-1FF0EE19A9A6}">
      <dsp:nvSpPr>
        <dsp:cNvPr id="0" name=""/>
        <dsp:cNvSpPr/>
      </dsp:nvSpPr>
      <dsp:spPr>
        <a:xfrm rot="16200000">
          <a:off x="2217609" y="1472561"/>
          <a:ext cx="2199132" cy="440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8202" bIns="0" numCol="1" spcCol="1270" anchor="t" anchorCtr="0">
          <a:noAutofit/>
        </a:bodyPr>
        <a:lstStyle/>
        <a:p>
          <a:pPr lvl="0" algn="r" defTabSz="1066800">
            <a:lnSpc>
              <a:spcPct val="90000"/>
            </a:lnSpc>
            <a:spcBef>
              <a:spcPct val="0"/>
            </a:spcBef>
            <a:spcAft>
              <a:spcPct val="35000"/>
            </a:spcAft>
          </a:pPr>
          <a:r>
            <a:rPr lang="en-US" sz="2400" kern="1200" smtClean="0"/>
            <a:t>Thông số ra</a:t>
          </a:r>
          <a:endParaRPr lang="en-US" sz="2400" kern="1200"/>
        </a:p>
      </dsp:txBody>
      <dsp:txXfrm>
        <a:off x="2217609" y="1472561"/>
        <a:ext cx="2199132" cy="440166"/>
      </dsp:txXfrm>
    </dsp:sp>
    <dsp:sp modelId="{A6C20D76-506E-4F52-B878-161A048691E8}">
      <dsp:nvSpPr>
        <dsp:cNvPr id="0" name=""/>
        <dsp:cNvSpPr/>
      </dsp:nvSpPr>
      <dsp:spPr>
        <a:xfrm>
          <a:off x="3532782" y="529633"/>
          <a:ext cx="2180282" cy="18496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388202"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smtClean="0"/>
            <a:t> </a:t>
          </a:r>
          <a:r>
            <a:rPr lang="en-US" sz="1600" kern="1200" smtClean="0"/>
            <a:t>Điện áp ra </a:t>
          </a:r>
          <a:r>
            <a:rPr lang="en-US" sz="1600" kern="1200" smtClean="0">
              <a:latin typeface="Times New Roman"/>
              <a:cs typeface="Times New Roman"/>
            </a:rPr>
            <a:t>→u</a:t>
          </a:r>
          <a:r>
            <a:rPr lang="en-US" sz="1600" kern="1200" baseline="-25000" smtClean="0">
              <a:latin typeface="Times New Roman"/>
              <a:cs typeface="Times New Roman"/>
            </a:rPr>
            <a:t>r</a:t>
          </a:r>
          <a:endParaRPr lang="en-US" sz="1600" kern="1200"/>
        </a:p>
        <a:p>
          <a:pPr marL="171450" lvl="1" indent="-171450" algn="l" defTabSz="711200">
            <a:lnSpc>
              <a:spcPct val="90000"/>
            </a:lnSpc>
            <a:spcBef>
              <a:spcPct val="0"/>
            </a:spcBef>
            <a:spcAft>
              <a:spcPct val="15000"/>
            </a:spcAft>
            <a:buChar char="••"/>
          </a:pPr>
          <a:r>
            <a:rPr lang="en-US" sz="1600" kern="1200" smtClean="0"/>
            <a:t> Dòng điện ra </a:t>
          </a:r>
          <a:r>
            <a:rPr lang="en-US" sz="1600" kern="1200" smtClean="0">
              <a:latin typeface="+mn-lt"/>
              <a:cs typeface="Times New Roman"/>
            </a:rPr>
            <a:t>→i</a:t>
          </a:r>
          <a:r>
            <a:rPr lang="en-US" sz="1600" kern="1200" baseline="-25000" smtClean="0">
              <a:latin typeface="+mn-lt"/>
              <a:cs typeface="Times New Roman"/>
            </a:rPr>
            <a:t>r</a:t>
          </a:r>
          <a:endParaRPr lang="en-US" sz="1600" kern="1200"/>
        </a:p>
        <a:p>
          <a:pPr marL="171450" lvl="1" indent="-171450" algn="l" defTabSz="711200">
            <a:lnSpc>
              <a:spcPct val="90000"/>
            </a:lnSpc>
            <a:spcBef>
              <a:spcPct val="0"/>
            </a:spcBef>
            <a:spcAft>
              <a:spcPct val="15000"/>
            </a:spcAft>
            <a:buChar char="••"/>
          </a:pPr>
          <a:r>
            <a:rPr lang="en-US" sz="1600" kern="1200" smtClean="0"/>
            <a:t> Trở kháng ra </a:t>
          </a:r>
          <a:r>
            <a:rPr lang="en-US" sz="1600" kern="1200" smtClean="0">
              <a:latin typeface="+mn-lt"/>
              <a:cs typeface="Times New Roman"/>
            </a:rPr>
            <a:t>→Z</a:t>
          </a:r>
          <a:r>
            <a:rPr lang="en-US" sz="1600" kern="1200" baseline="-25000" smtClean="0">
              <a:latin typeface="+mn-lt"/>
              <a:cs typeface="Times New Roman"/>
            </a:rPr>
            <a:t>r</a:t>
          </a:r>
          <a:endParaRPr lang="en-US" sz="1600" kern="1200" baseline="-25000"/>
        </a:p>
        <a:p>
          <a:pPr marL="171450" lvl="1" indent="-171450" algn="l" defTabSz="711200">
            <a:lnSpc>
              <a:spcPct val="90000"/>
            </a:lnSpc>
            <a:spcBef>
              <a:spcPct val="0"/>
            </a:spcBef>
            <a:spcAft>
              <a:spcPct val="15000"/>
            </a:spcAft>
            <a:buChar char="••"/>
          </a:pPr>
          <a:r>
            <a:rPr lang="en-US" sz="1600" kern="1200" smtClean="0"/>
            <a:t> Công suất ra</a:t>
          </a:r>
          <a:r>
            <a:rPr lang="en-US" sz="1600" kern="1200" smtClean="0">
              <a:latin typeface="+mn-lt"/>
              <a:cs typeface="Times New Roman"/>
            </a:rPr>
            <a:t>→P</a:t>
          </a:r>
          <a:r>
            <a:rPr lang="en-US" sz="1600" kern="1200" baseline="-25000" smtClean="0">
              <a:latin typeface="+mn-lt"/>
              <a:cs typeface="Times New Roman"/>
            </a:rPr>
            <a:t>r</a:t>
          </a:r>
          <a:endParaRPr lang="en-US" sz="1600" kern="1200"/>
        </a:p>
      </dsp:txBody>
      <dsp:txXfrm>
        <a:off x="3532782" y="529633"/>
        <a:ext cx="2180282" cy="1849645"/>
      </dsp:txXfrm>
    </dsp:sp>
    <dsp:sp modelId="{DE7ECC87-5867-45B8-9AD2-8D32BC3751CB}">
      <dsp:nvSpPr>
        <dsp:cNvPr id="0" name=""/>
        <dsp:cNvSpPr/>
      </dsp:nvSpPr>
      <dsp:spPr>
        <a:xfrm>
          <a:off x="2971803" y="1"/>
          <a:ext cx="880332" cy="88033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2D38C-FDA7-407F-9EFB-74EDE09C5277}">
      <dsp:nvSpPr>
        <dsp:cNvPr id="0" name=""/>
        <dsp:cNvSpPr/>
      </dsp:nvSpPr>
      <dsp:spPr>
        <a:xfrm>
          <a:off x="1967321" y="0"/>
          <a:ext cx="1780356" cy="11869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err="1" smtClean="0"/>
            <a:t>Sơ</a:t>
          </a:r>
          <a:r>
            <a:rPr lang="en-US" sz="2000" kern="1200" smtClean="0"/>
            <a:t> </a:t>
          </a:r>
          <a:r>
            <a:rPr lang="en-US" sz="2000" kern="1200" err="1" smtClean="0"/>
            <a:t>đồ</a:t>
          </a:r>
          <a:r>
            <a:rPr lang="en-US" sz="2000" kern="1200" smtClean="0"/>
            <a:t> </a:t>
          </a:r>
          <a:r>
            <a:rPr lang="en-US" sz="2000" kern="1200" err="1" smtClean="0"/>
            <a:t>tương</a:t>
          </a:r>
          <a:r>
            <a:rPr lang="en-US" sz="2000" kern="1200" smtClean="0"/>
            <a:t> </a:t>
          </a:r>
          <a:r>
            <a:rPr lang="en-US" sz="2000" kern="1200" err="1" smtClean="0"/>
            <a:t>đương</a:t>
          </a:r>
          <a:r>
            <a:rPr lang="en-US" sz="2000" kern="1200" smtClean="0"/>
            <a:t> </a:t>
          </a:r>
          <a:r>
            <a:rPr lang="en-US" sz="2000" kern="1200" err="1" smtClean="0"/>
            <a:t>tín</a:t>
          </a:r>
          <a:r>
            <a:rPr lang="en-US" sz="2000" kern="1200" smtClean="0"/>
            <a:t> </a:t>
          </a:r>
          <a:r>
            <a:rPr lang="en-US" sz="2000" kern="1200" err="1" smtClean="0"/>
            <a:t>hiệu</a:t>
          </a:r>
          <a:r>
            <a:rPr lang="en-US" sz="2000" kern="1200" smtClean="0"/>
            <a:t> </a:t>
          </a:r>
          <a:r>
            <a:rPr lang="en-US" sz="2000" kern="1200" err="1" smtClean="0"/>
            <a:t>nhỏ</a:t>
          </a:r>
          <a:r>
            <a:rPr lang="en-US" sz="2000" kern="1200" smtClean="0"/>
            <a:t> </a:t>
          </a:r>
          <a:r>
            <a:rPr lang="en-US" sz="2000" kern="1200" err="1" smtClean="0"/>
            <a:t>của</a:t>
          </a:r>
          <a:r>
            <a:rPr lang="en-US" sz="2000" kern="1200" smtClean="0"/>
            <a:t> BJT</a:t>
          </a:r>
          <a:endParaRPr lang="en-US" sz="2000" kern="1200"/>
        </a:p>
      </dsp:txBody>
      <dsp:txXfrm>
        <a:off x="2002084" y="34763"/>
        <a:ext cx="1710830" cy="1117378"/>
      </dsp:txXfrm>
    </dsp:sp>
    <dsp:sp modelId="{EFDE637A-9A0A-40CC-913F-32262701EA17}">
      <dsp:nvSpPr>
        <dsp:cNvPr id="0" name=""/>
        <dsp:cNvSpPr/>
      </dsp:nvSpPr>
      <dsp:spPr>
        <a:xfrm>
          <a:off x="1700268" y="1186904"/>
          <a:ext cx="1157231" cy="474761"/>
        </a:xfrm>
        <a:custGeom>
          <a:avLst/>
          <a:gdLst/>
          <a:ahLst/>
          <a:cxnLst/>
          <a:rect l="0" t="0" r="0" b="0"/>
          <a:pathLst>
            <a:path>
              <a:moveTo>
                <a:pt x="1157231" y="0"/>
              </a:moveTo>
              <a:lnTo>
                <a:pt x="1157231" y="237380"/>
              </a:lnTo>
              <a:lnTo>
                <a:pt x="0" y="237380"/>
              </a:lnTo>
              <a:lnTo>
                <a:pt x="0" y="4747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199145-8FB8-40B9-8058-A98AEE7A2420}">
      <dsp:nvSpPr>
        <dsp:cNvPr id="0" name=""/>
        <dsp:cNvSpPr/>
      </dsp:nvSpPr>
      <dsp:spPr>
        <a:xfrm>
          <a:off x="810090" y="1661666"/>
          <a:ext cx="1780356" cy="11869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err="1" smtClean="0"/>
            <a:t>Sơ</a:t>
          </a:r>
          <a:r>
            <a:rPr lang="en-US" sz="2000" kern="1200" smtClean="0"/>
            <a:t> </a:t>
          </a:r>
          <a:r>
            <a:rPr lang="en-US" sz="2000" kern="1200" err="1" smtClean="0"/>
            <a:t>đồ</a:t>
          </a:r>
          <a:r>
            <a:rPr lang="en-US" sz="2000" kern="1200" smtClean="0"/>
            <a:t> </a:t>
          </a:r>
          <a:r>
            <a:rPr lang="en-US" sz="2000" kern="1200" err="1" smtClean="0"/>
            <a:t>tương</a:t>
          </a:r>
          <a:r>
            <a:rPr lang="en-US" sz="2000" kern="1200" smtClean="0"/>
            <a:t> </a:t>
          </a:r>
          <a:r>
            <a:rPr lang="en-US" sz="2000" kern="1200" err="1" smtClean="0"/>
            <a:t>đương</a:t>
          </a:r>
          <a:r>
            <a:rPr lang="en-US" sz="2000" kern="1200" smtClean="0"/>
            <a:t> </a:t>
          </a:r>
          <a:r>
            <a:rPr lang="en-US" sz="2000" kern="1200" err="1" smtClean="0"/>
            <a:t>tham</a:t>
          </a:r>
          <a:r>
            <a:rPr lang="en-US" sz="2000" kern="1200" smtClean="0"/>
            <a:t> </a:t>
          </a:r>
          <a:r>
            <a:rPr lang="en-US" sz="2000" kern="1200" err="1" smtClean="0"/>
            <a:t>số</a:t>
          </a:r>
          <a:r>
            <a:rPr lang="en-US" sz="2000" kern="1200" smtClean="0"/>
            <a:t> h</a:t>
          </a:r>
          <a:endParaRPr lang="en-US" sz="2000" kern="1200"/>
        </a:p>
      </dsp:txBody>
      <dsp:txXfrm>
        <a:off x="844853" y="1696429"/>
        <a:ext cx="1710830" cy="1117378"/>
      </dsp:txXfrm>
    </dsp:sp>
    <dsp:sp modelId="{27ACB399-CE61-4569-9ADA-9E53C08F9FC7}">
      <dsp:nvSpPr>
        <dsp:cNvPr id="0" name=""/>
        <dsp:cNvSpPr/>
      </dsp:nvSpPr>
      <dsp:spPr>
        <a:xfrm>
          <a:off x="2857500" y="1186904"/>
          <a:ext cx="1157231" cy="474761"/>
        </a:xfrm>
        <a:custGeom>
          <a:avLst/>
          <a:gdLst/>
          <a:ahLst/>
          <a:cxnLst/>
          <a:rect l="0" t="0" r="0" b="0"/>
          <a:pathLst>
            <a:path>
              <a:moveTo>
                <a:pt x="0" y="0"/>
              </a:moveTo>
              <a:lnTo>
                <a:pt x="0" y="237380"/>
              </a:lnTo>
              <a:lnTo>
                <a:pt x="1157231" y="237380"/>
              </a:lnTo>
              <a:lnTo>
                <a:pt x="1157231" y="4747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950A4-43ED-4951-A08A-DC098963F7B0}">
      <dsp:nvSpPr>
        <dsp:cNvPr id="0" name=""/>
        <dsp:cNvSpPr/>
      </dsp:nvSpPr>
      <dsp:spPr>
        <a:xfrm>
          <a:off x="3124553" y="1661666"/>
          <a:ext cx="1780356" cy="11869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err="1" smtClean="0"/>
            <a:t>Sơ</a:t>
          </a:r>
          <a:r>
            <a:rPr lang="en-US" sz="2000" kern="1200" smtClean="0"/>
            <a:t> </a:t>
          </a:r>
          <a:r>
            <a:rPr lang="en-US" sz="2000" kern="1200" err="1" smtClean="0"/>
            <a:t>đồ</a:t>
          </a:r>
          <a:r>
            <a:rPr lang="en-US" sz="2000" kern="1200" smtClean="0"/>
            <a:t> </a:t>
          </a:r>
          <a:r>
            <a:rPr lang="en-US" sz="2000" kern="1200" err="1" smtClean="0"/>
            <a:t>tương</a:t>
          </a:r>
          <a:r>
            <a:rPr lang="en-US" sz="2000" kern="1200" smtClean="0"/>
            <a:t> </a:t>
          </a:r>
          <a:r>
            <a:rPr lang="en-US" sz="2000" kern="1200" err="1" smtClean="0"/>
            <a:t>đương</a:t>
          </a:r>
          <a:r>
            <a:rPr lang="en-US" sz="2000" kern="1200" smtClean="0"/>
            <a:t> </a:t>
          </a:r>
          <a:r>
            <a:rPr lang="en-US" sz="2000" kern="1200" err="1" smtClean="0"/>
            <a:t>vật</a:t>
          </a:r>
          <a:r>
            <a:rPr lang="en-US" sz="2000" kern="1200" smtClean="0"/>
            <a:t> </a:t>
          </a:r>
          <a:r>
            <a:rPr lang="en-US" sz="2000" kern="1200" err="1" smtClean="0"/>
            <a:t>lý</a:t>
          </a:r>
          <a:r>
            <a:rPr lang="en-US" sz="2000" kern="1200" smtClean="0"/>
            <a:t> (</a:t>
          </a:r>
          <a:r>
            <a:rPr lang="en-US" sz="2000" kern="1200" err="1" smtClean="0"/>
            <a:t>hình</a:t>
          </a:r>
          <a:r>
            <a:rPr lang="en-US" sz="2000" kern="1200" smtClean="0"/>
            <a:t> </a:t>
          </a:r>
          <a:r>
            <a:rPr lang="el-GR" sz="2000" kern="1200" smtClean="0"/>
            <a:t>π</a:t>
          </a:r>
          <a:r>
            <a:rPr lang="en-US" sz="2000" kern="1200" smtClean="0"/>
            <a:t>, </a:t>
          </a:r>
          <a:r>
            <a:rPr lang="en-US" sz="2000" kern="1200" err="1" smtClean="0"/>
            <a:t>hình</a:t>
          </a:r>
          <a:r>
            <a:rPr lang="en-US" sz="2000" kern="1200" smtClean="0"/>
            <a:t> T)</a:t>
          </a:r>
          <a:endParaRPr lang="en-US" sz="2000" kern="1200"/>
        </a:p>
      </dsp:txBody>
      <dsp:txXfrm>
        <a:off x="3159316" y="1696429"/>
        <a:ext cx="1710830" cy="11173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B7D26-7911-4C4A-818C-FBF14B1C8F72}">
      <dsp:nvSpPr>
        <dsp:cNvPr id="0" name=""/>
        <dsp:cNvSpPr/>
      </dsp:nvSpPr>
      <dsp:spPr>
        <a:xfrm>
          <a:off x="39737" y="1920254"/>
          <a:ext cx="2224980" cy="1112490"/>
        </a:xfrm>
        <a:prstGeom prst="roundRect">
          <a:avLst>
            <a:gd name="adj" fmla="val 10000"/>
          </a:avLst>
        </a:prstGeom>
        <a:solidFill>
          <a:srgbClr val="FFFF66"/>
        </a:solidFill>
        <a:ln w="2857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Phân tích sơ đồ mạch</a:t>
          </a:r>
          <a:endParaRPr lang="vi-VN" sz="2400" kern="1200">
            <a:solidFill>
              <a:schemeClr val="tx1">
                <a:lumMod val="85000"/>
                <a:lumOff val="15000"/>
              </a:schemeClr>
            </a:solidFill>
          </a:endParaRPr>
        </a:p>
      </dsp:txBody>
      <dsp:txXfrm>
        <a:off x="72321" y="1952838"/>
        <a:ext cx="2159812" cy="1047322"/>
      </dsp:txXfrm>
    </dsp:sp>
    <dsp:sp modelId="{A35A414F-9DFE-4011-8AB8-994F43FE5727}">
      <dsp:nvSpPr>
        <dsp:cNvPr id="0" name=""/>
        <dsp:cNvSpPr/>
      </dsp:nvSpPr>
      <dsp:spPr>
        <a:xfrm rot="18289469">
          <a:off x="1930474" y="1816603"/>
          <a:ext cx="1558479" cy="40429"/>
        </a:xfrm>
        <a:custGeom>
          <a:avLst/>
          <a:gdLst/>
          <a:ahLst/>
          <a:cxnLst/>
          <a:rect l="0" t="0" r="0" b="0"/>
          <a:pathLst>
            <a:path>
              <a:moveTo>
                <a:pt x="0" y="20214"/>
              </a:moveTo>
              <a:lnTo>
                <a:pt x="1558479" y="2021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vi-VN" sz="500" kern="1200">
            <a:solidFill>
              <a:schemeClr val="tx1">
                <a:lumMod val="85000"/>
                <a:lumOff val="15000"/>
              </a:schemeClr>
            </a:solidFill>
          </a:endParaRPr>
        </a:p>
      </dsp:txBody>
      <dsp:txXfrm>
        <a:off x="2670752" y="1797856"/>
        <a:ext cx="77923" cy="77923"/>
      </dsp:txXfrm>
    </dsp:sp>
    <dsp:sp modelId="{B3CBA6D3-1E5D-4551-91B4-CD0D40531A36}">
      <dsp:nvSpPr>
        <dsp:cNvPr id="0" name=""/>
        <dsp:cNvSpPr/>
      </dsp:nvSpPr>
      <dsp:spPr>
        <a:xfrm>
          <a:off x="3154710" y="640891"/>
          <a:ext cx="2224980" cy="1112490"/>
        </a:xfrm>
        <a:prstGeom prst="roundRect">
          <a:avLst>
            <a:gd name="adj" fmla="val 10000"/>
          </a:avLst>
        </a:prstGeom>
        <a:solidFill>
          <a:srgbClr val="FFFF66"/>
        </a:solidFill>
        <a:ln w="2857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Sơ đồ tương đương tĩnh </a:t>
          </a:r>
          <a:endParaRPr lang="vi-VN" sz="2400" kern="1200">
            <a:solidFill>
              <a:schemeClr val="tx1">
                <a:lumMod val="85000"/>
                <a:lumOff val="15000"/>
              </a:schemeClr>
            </a:solidFill>
          </a:endParaRPr>
        </a:p>
      </dsp:txBody>
      <dsp:txXfrm>
        <a:off x="3187294" y="673475"/>
        <a:ext cx="2159812" cy="1047322"/>
      </dsp:txXfrm>
    </dsp:sp>
    <dsp:sp modelId="{13A57D34-142D-40CD-B988-70737B0163EF}">
      <dsp:nvSpPr>
        <dsp:cNvPr id="0" name=""/>
        <dsp:cNvSpPr/>
      </dsp:nvSpPr>
      <dsp:spPr>
        <a:xfrm rot="19457599">
          <a:off x="5276672" y="857080"/>
          <a:ext cx="1096028" cy="40429"/>
        </a:xfrm>
        <a:custGeom>
          <a:avLst/>
          <a:gdLst/>
          <a:ahLst/>
          <a:cxnLst/>
          <a:rect l="0" t="0" r="0" b="0"/>
          <a:pathLst>
            <a:path>
              <a:moveTo>
                <a:pt x="0" y="20214"/>
              </a:moveTo>
              <a:lnTo>
                <a:pt x="1096028" y="2021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vi-VN" sz="500" kern="1200">
            <a:solidFill>
              <a:schemeClr val="tx1">
                <a:lumMod val="85000"/>
                <a:lumOff val="15000"/>
              </a:schemeClr>
            </a:solidFill>
          </a:endParaRPr>
        </a:p>
      </dsp:txBody>
      <dsp:txXfrm>
        <a:off x="5797286" y="849894"/>
        <a:ext cx="54801" cy="54801"/>
      </dsp:txXfrm>
    </dsp:sp>
    <dsp:sp modelId="{4B538EEC-65CD-4A53-8C67-50E8D91C17D7}">
      <dsp:nvSpPr>
        <dsp:cNvPr id="0" name=""/>
        <dsp:cNvSpPr/>
      </dsp:nvSpPr>
      <dsp:spPr>
        <a:xfrm>
          <a:off x="6269682" y="1209"/>
          <a:ext cx="2224980" cy="1112490"/>
        </a:xfrm>
        <a:prstGeom prst="roundRect">
          <a:avLst>
            <a:gd name="adj" fmla="val 10000"/>
          </a:avLst>
        </a:prstGeom>
        <a:solidFill>
          <a:srgbClr val="FFFF66"/>
        </a:solidFill>
        <a:ln w="2857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Hở mạch các tụ</a:t>
          </a:r>
          <a:endParaRPr lang="vi-VN" sz="2400" kern="1200">
            <a:solidFill>
              <a:schemeClr val="tx1">
                <a:lumMod val="85000"/>
                <a:lumOff val="15000"/>
              </a:schemeClr>
            </a:solidFill>
          </a:endParaRPr>
        </a:p>
      </dsp:txBody>
      <dsp:txXfrm>
        <a:off x="6302266" y="33793"/>
        <a:ext cx="2159812" cy="1047322"/>
      </dsp:txXfrm>
    </dsp:sp>
    <dsp:sp modelId="{95F0D84A-2FD8-4FEC-A282-68F09FC8C518}">
      <dsp:nvSpPr>
        <dsp:cNvPr id="0" name=""/>
        <dsp:cNvSpPr/>
      </dsp:nvSpPr>
      <dsp:spPr>
        <a:xfrm rot="2142401">
          <a:off x="5276672" y="1496762"/>
          <a:ext cx="1096028" cy="40429"/>
        </a:xfrm>
        <a:custGeom>
          <a:avLst/>
          <a:gdLst/>
          <a:ahLst/>
          <a:cxnLst/>
          <a:rect l="0" t="0" r="0" b="0"/>
          <a:pathLst>
            <a:path>
              <a:moveTo>
                <a:pt x="0" y="20214"/>
              </a:moveTo>
              <a:lnTo>
                <a:pt x="1096028" y="2021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vi-VN" sz="500" kern="1200">
            <a:solidFill>
              <a:schemeClr val="tx1">
                <a:lumMod val="85000"/>
                <a:lumOff val="15000"/>
              </a:schemeClr>
            </a:solidFill>
          </a:endParaRPr>
        </a:p>
      </dsp:txBody>
      <dsp:txXfrm>
        <a:off x="5797286" y="1489576"/>
        <a:ext cx="54801" cy="54801"/>
      </dsp:txXfrm>
    </dsp:sp>
    <dsp:sp modelId="{01EED4F0-97FC-4050-A45D-A32922C711A8}">
      <dsp:nvSpPr>
        <dsp:cNvPr id="0" name=""/>
        <dsp:cNvSpPr/>
      </dsp:nvSpPr>
      <dsp:spPr>
        <a:xfrm>
          <a:off x="6269682" y="1280572"/>
          <a:ext cx="2224980" cy="1112490"/>
        </a:xfrm>
        <a:prstGeom prst="roundRect">
          <a:avLst>
            <a:gd name="adj" fmla="val 10000"/>
          </a:avLst>
        </a:prstGeom>
        <a:solidFill>
          <a:srgbClr val="FFFF66"/>
        </a:solidFill>
        <a:ln w="2857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Ngắn mạch nguồn xoay chiều</a:t>
          </a:r>
          <a:endParaRPr lang="vi-VN" sz="2400" kern="1200">
            <a:solidFill>
              <a:schemeClr val="tx1">
                <a:lumMod val="85000"/>
                <a:lumOff val="15000"/>
              </a:schemeClr>
            </a:solidFill>
          </a:endParaRPr>
        </a:p>
      </dsp:txBody>
      <dsp:txXfrm>
        <a:off x="6302266" y="1313156"/>
        <a:ext cx="2159812" cy="1047322"/>
      </dsp:txXfrm>
    </dsp:sp>
    <dsp:sp modelId="{6CDA4787-C64C-46C9-AE6B-7E047A9CCDD9}">
      <dsp:nvSpPr>
        <dsp:cNvPr id="0" name=""/>
        <dsp:cNvSpPr/>
      </dsp:nvSpPr>
      <dsp:spPr>
        <a:xfrm rot="3310531">
          <a:off x="1930474" y="3095967"/>
          <a:ext cx="1558479" cy="40429"/>
        </a:xfrm>
        <a:custGeom>
          <a:avLst/>
          <a:gdLst/>
          <a:ahLst/>
          <a:cxnLst/>
          <a:rect l="0" t="0" r="0" b="0"/>
          <a:pathLst>
            <a:path>
              <a:moveTo>
                <a:pt x="0" y="20214"/>
              </a:moveTo>
              <a:lnTo>
                <a:pt x="1558479" y="2021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vi-VN" sz="500" kern="1200">
            <a:solidFill>
              <a:schemeClr val="tx1">
                <a:lumMod val="85000"/>
                <a:lumOff val="15000"/>
              </a:schemeClr>
            </a:solidFill>
          </a:endParaRPr>
        </a:p>
      </dsp:txBody>
      <dsp:txXfrm>
        <a:off x="2670752" y="3077219"/>
        <a:ext cx="77923" cy="77923"/>
      </dsp:txXfrm>
    </dsp:sp>
    <dsp:sp modelId="{0A660E7D-6E27-4017-B330-948FDC55FCFA}">
      <dsp:nvSpPr>
        <dsp:cNvPr id="0" name=""/>
        <dsp:cNvSpPr/>
      </dsp:nvSpPr>
      <dsp:spPr>
        <a:xfrm>
          <a:off x="3154710" y="3199618"/>
          <a:ext cx="2224980" cy="1112490"/>
        </a:xfrm>
        <a:prstGeom prst="roundRect">
          <a:avLst>
            <a:gd name="adj" fmla="val 10000"/>
          </a:avLst>
        </a:prstGeom>
        <a:solidFill>
          <a:srgbClr val="FFFF66"/>
        </a:solidFill>
        <a:ln w="2857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Sơ đồ tương đương động</a:t>
          </a:r>
          <a:endParaRPr lang="vi-VN" sz="2400" kern="1200">
            <a:solidFill>
              <a:schemeClr val="tx1">
                <a:lumMod val="85000"/>
                <a:lumOff val="15000"/>
              </a:schemeClr>
            </a:solidFill>
          </a:endParaRPr>
        </a:p>
      </dsp:txBody>
      <dsp:txXfrm>
        <a:off x="3187294" y="3232202"/>
        <a:ext cx="2159812" cy="1047322"/>
      </dsp:txXfrm>
    </dsp:sp>
    <dsp:sp modelId="{E5DAF470-6AC2-43D0-A367-F35CD33DEC83}">
      <dsp:nvSpPr>
        <dsp:cNvPr id="0" name=""/>
        <dsp:cNvSpPr/>
      </dsp:nvSpPr>
      <dsp:spPr>
        <a:xfrm rot="19457599">
          <a:off x="5276672" y="3415807"/>
          <a:ext cx="1096028" cy="40429"/>
        </a:xfrm>
        <a:custGeom>
          <a:avLst/>
          <a:gdLst/>
          <a:ahLst/>
          <a:cxnLst/>
          <a:rect l="0" t="0" r="0" b="0"/>
          <a:pathLst>
            <a:path>
              <a:moveTo>
                <a:pt x="0" y="20214"/>
              </a:moveTo>
              <a:lnTo>
                <a:pt x="1096028" y="2021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vi-VN" sz="500" kern="1200">
            <a:solidFill>
              <a:schemeClr val="tx1">
                <a:lumMod val="85000"/>
                <a:lumOff val="15000"/>
              </a:schemeClr>
            </a:solidFill>
          </a:endParaRPr>
        </a:p>
      </dsp:txBody>
      <dsp:txXfrm>
        <a:off x="5797286" y="3408622"/>
        <a:ext cx="54801" cy="54801"/>
      </dsp:txXfrm>
    </dsp:sp>
    <dsp:sp modelId="{002D1093-27C6-4E09-8D50-E2C5F0FA8331}">
      <dsp:nvSpPr>
        <dsp:cNvPr id="0" name=""/>
        <dsp:cNvSpPr/>
      </dsp:nvSpPr>
      <dsp:spPr>
        <a:xfrm>
          <a:off x="6269682" y="2559936"/>
          <a:ext cx="2224980" cy="1112490"/>
        </a:xfrm>
        <a:prstGeom prst="roundRect">
          <a:avLst>
            <a:gd name="adj" fmla="val 10000"/>
          </a:avLst>
        </a:prstGeom>
        <a:solidFill>
          <a:srgbClr val="FFFF66"/>
        </a:solidFill>
        <a:ln w="2857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Ngắn mạch các tụ</a:t>
          </a:r>
          <a:endParaRPr lang="vi-VN" sz="2400" kern="1200">
            <a:solidFill>
              <a:schemeClr val="tx1">
                <a:lumMod val="85000"/>
                <a:lumOff val="15000"/>
              </a:schemeClr>
            </a:solidFill>
          </a:endParaRPr>
        </a:p>
      </dsp:txBody>
      <dsp:txXfrm>
        <a:off x="6302266" y="2592520"/>
        <a:ext cx="2159812" cy="1047322"/>
      </dsp:txXfrm>
    </dsp:sp>
    <dsp:sp modelId="{7BFDC781-9E04-4047-833F-236172B5EF1E}">
      <dsp:nvSpPr>
        <dsp:cNvPr id="0" name=""/>
        <dsp:cNvSpPr/>
      </dsp:nvSpPr>
      <dsp:spPr>
        <a:xfrm rot="2142401">
          <a:off x="5276672" y="4055489"/>
          <a:ext cx="1096028" cy="40429"/>
        </a:xfrm>
        <a:custGeom>
          <a:avLst/>
          <a:gdLst/>
          <a:ahLst/>
          <a:cxnLst/>
          <a:rect l="0" t="0" r="0" b="0"/>
          <a:pathLst>
            <a:path>
              <a:moveTo>
                <a:pt x="0" y="20214"/>
              </a:moveTo>
              <a:lnTo>
                <a:pt x="1096028" y="2021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vi-VN" sz="500" kern="1200">
            <a:solidFill>
              <a:schemeClr val="tx1">
                <a:lumMod val="85000"/>
                <a:lumOff val="15000"/>
              </a:schemeClr>
            </a:solidFill>
          </a:endParaRPr>
        </a:p>
      </dsp:txBody>
      <dsp:txXfrm>
        <a:off x="5797286" y="4048303"/>
        <a:ext cx="54801" cy="54801"/>
      </dsp:txXfrm>
    </dsp:sp>
    <dsp:sp modelId="{5ADDAA54-853E-44CA-870E-513FD2F79868}">
      <dsp:nvSpPr>
        <dsp:cNvPr id="0" name=""/>
        <dsp:cNvSpPr/>
      </dsp:nvSpPr>
      <dsp:spPr>
        <a:xfrm>
          <a:off x="6269682" y="3839300"/>
          <a:ext cx="2224980" cy="1112490"/>
        </a:xfrm>
        <a:prstGeom prst="roundRect">
          <a:avLst>
            <a:gd name="adj" fmla="val 10000"/>
          </a:avLst>
        </a:prstGeom>
        <a:solidFill>
          <a:srgbClr val="FFFF66"/>
        </a:solidFill>
        <a:ln w="2857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Ngắn mạch nguồn một chiều</a:t>
          </a:r>
          <a:endParaRPr lang="vi-VN" sz="2400" kern="1200">
            <a:solidFill>
              <a:schemeClr val="tx1">
                <a:lumMod val="85000"/>
                <a:lumOff val="15000"/>
              </a:schemeClr>
            </a:solidFill>
          </a:endParaRPr>
        </a:p>
      </dsp:txBody>
      <dsp:txXfrm>
        <a:off x="6302266" y="3871884"/>
        <a:ext cx="2159812" cy="10473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BC34B-D078-47E8-BACF-D70C8FA429E9}">
      <dsp:nvSpPr>
        <dsp:cNvPr id="0" name=""/>
        <dsp:cNvSpPr/>
      </dsp:nvSpPr>
      <dsp:spPr>
        <a:xfrm>
          <a:off x="541042" y="0"/>
          <a:ext cx="6995160" cy="43894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E69E0-FB96-448D-B4C8-265DB5A85E90}">
      <dsp:nvSpPr>
        <dsp:cNvPr id="0" name=""/>
        <dsp:cNvSpPr/>
      </dsp:nvSpPr>
      <dsp:spPr>
        <a:xfrm>
          <a:off x="2725" y="1316831"/>
          <a:ext cx="2937393" cy="1755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t>Phân tích sơ đồ tương đương tĩnh </a:t>
          </a:r>
          <a:r>
            <a:rPr lang="en-US" sz="2400" kern="1200" smtClean="0">
              <a:sym typeface="Symbol" panose="05050102010706020507" pitchFamily="18" charset="2"/>
            </a:rPr>
            <a:t> xác định điểm công tác tĩnh Q (I</a:t>
          </a:r>
          <a:r>
            <a:rPr lang="en-US" sz="2400" kern="1200" baseline="-25000" smtClean="0">
              <a:sym typeface="Symbol" panose="05050102010706020507" pitchFamily="18" charset="2"/>
            </a:rPr>
            <a:t>BQ</a:t>
          </a:r>
          <a:r>
            <a:rPr lang="en-US" sz="2400" kern="1200" smtClean="0">
              <a:sym typeface="Symbol" panose="05050102010706020507" pitchFamily="18" charset="2"/>
            </a:rPr>
            <a:t>, I</a:t>
          </a:r>
          <a:r>
            <a:rPr lang="en-US" sz="2400" kern="1200" baseline="-25000" smtClean="0">
              <a:sym typeface="Symbol" panose="05050102010706020507" pitchFamily="18" charset="2"/>
            </a:rPr>
            <a:t>CQ</a:t>
          </a:r>
          <a:r>
            <a:rPr lang="en-US" sz="2400" kern="1200" smtClean="0">
              <a:sym typeface="Symbol" panose="05050102010706020507" pitchFamily="18" charset="2"/>
            </a:rPr>
            <a:t>, U</a:t>
          </a:r>
          <a:r>
            <a:rPr lang="en-US" sz="2400" kern="1200" baseline="-25000" smtClean="0">
              <a:sym typeface="Symbol" panose="05050102010706020507" pitchFamily="18" charset="2"/>
            </a:rPr>
            <a:t>CEQ</a:t>
          </a:r>
          <a:r>
            <a:rPr lang="en-US" sz="2400" kern="1200" smtClean="0">
              <a:sym typeface="Symbol" panose="05050102010706020507" pitchFamily="18" charset="2"/>
            </a:rPr>
            <a:t>)</a:t>
          </a:r>
          <a:endParaRPr lang="vi-VN" sz="2400" kern="1200"/>
        </a:p>
      </dsp:txBody>
      <dsp:txXfrm>
        <a:off x="88435" y="1402541"/>
        <a:ext cx="2765973" cy="1584354"/>
      </dsp:txXfrm>
    </dsp:sp>
    <dsp:sp modelId="{DD67B3E8-5BE1-4463-9097-2AF21C7CAEE0}">
      <dsp:nvSpPr>
        <dsp:cNvPr id="0" name=""/>
        <dsp:cNvSpPr/>
      </dsp:nvSpPr>
      <dsp:spPr>
        <a:xfrm>
          <a:off x="3227834" y="1316831"/>
          <a:ext cx="2355662" cy="1755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solidFill>
                <a:srgbClr val="FFFF00"/>
              </a:solidFill>
            </a:rPr>
            <a:t>Tính r</a:t>
          </a:r>
          <a:r>
            <a:rPr lang="en-US" sz="2400" kern="1200" baseline="-25000" smtClean="0">
              <a:solidFill>
                <a:srgbClr val="FFFF00"/>
              </a:solidFill>
            </a:rPr>
            <a:t>e</a:t>
          </a:r>
          <a:r>
            <a:rPr lang="en-US" sz="2400" kern="1200" smtClean="0">
              <a:solidFill>
                <a:srgbClr val="FFFF00"/>
              </a:solidFill>
            </a:rPr>
            <a:t>= U</a:t>
          </a:r>
          <a:r>
            <a:rPr lang="en-US" sz="2400" kern="1200" baseline="-25000" smtClean="0">
              <a:solidFill>
                <a:srgbClr val="FFFF00"/>
              </a:solidFill>
            </a:rPr>
            <a:t>T</a:t>
          </a:r>
          <a:r>
            <a:rPr lang="en-US" sz="2400" kern="1200" smtClean="0">
              <a:solidFill>
                <a:srgbClr val="FFFF00"/>
              </a:solidFill>
            </a:rPr>
            <a:t>/I</a:t>
          </a:r>
          <a:r>
            <a:rPr lang="en-US" sz="2400" kern="1200" baseline="-25000" smtClean="0">
              <a:solidFill>
                <a:srgbClr val="FFFF00"/>
              </a:solidFill>
            </a:rPr>
            <a:t>EQ</a:t>
          </a:r>
          <a:endParaRPr lang="vi-VN" sz="2400" kern="1200" baseline="-25000">
            <a:solidFill>
              <a:srgbClr val="FFFF00"/>
            </a:solidFill>
          </a:endParaRPr>
        </a:p>
      </dsp:txBody>
      <dsp:txXfrm>
        <a:off x="3313544" y="1402541"/>
        <a:ext cx="2184242" cy="1584354"/>
      </dsp:txXfrm>
    </dsp:sp>
    <dsp:sp modelId="{5824EACF-5FD1-4076-91CD-D801D866C869}">
      <dsp:nvSpPr>
        <dsp:cNvPr id="0" name=""/>
        <dsp:cNvSpPr/>
      </dsp:nvSpPr>
      <dsp:spPr>
        <a:xfrm>
          <a:off x="5871211" y="1316831"/>
          <a:ext cx="2355662" cy="1755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t>Phân tích sơ đồ tương đương động </a:t>
          </a:r>
          <a:r>
            <a:rPr lang="en-US" sz="2400" kern="1200" smtClean="0">
              <a:sym typeface="Symbol" panose="05050102010706020507" pitchFamily="18" charset="2"/>
            </a:rPr>
            <a:t> tính (</a:t>
          </a:r>
          <a:r>
            <a:rPr lang="en-US" sz="2400" kern="1200" err="1" smtClean="0">
              <a:sym typeface="Symbol" panose="05050102010706020507" pitchFamily="18" charset="2"/>
            </a:rPr>
            <a:t>Z</a:t>
          </a:r>
          <a:r>
            <a:rPr lang="en-US" sz="2400" kern="1200" baseline="-25000" err="1" smtClean="0">
              <a:sym typeface="Symbol" panose="05050102010706020507" pitchFamily="18" charset="2"/>
            </a:rPr>
            <a:t>v</a:t>
          </a:r>
          <a:r>
            <a:rPr lang="en-US" sz="2400" kern="1200" smtClean="0">
              <a:sym typeface="Symbol" panose="05050102010706020507" pitchFamily="18" charset="2"/>
            </a:rPr>
            <a:t>, </a:t>
          </a:r>
          <a:r>
            <a:rPr lang="en-US" sz="2400" kern="1200" err="1" smtClean="0">
              <a:sym typeface="Symbol" panose="05050102010706020507" pitchFamily="18" charset="2"/>
            </a:rPr>
            <a:t>Z</a:t>
          </a:r>
          <a:r>
            <a:rPr lang="en-US" sz="2400" kern="1200" baseline="-25000" err="1" smtClean="0">
              <a:sym typeface="Symbol" panose="05050102010706020507" pitchFamily="18" charset="2"/>
            </a:rPr>
            <a:t>r</a:t>
          </a:r>
          <a:r>
            <a:rPr lang="en-US" sz="2400" kern="1200" smtClean="0">
              <a:sym typeface="Symbol" panose="05050102010706020507" pitchFamily="18" charset="2"/>
            </a:rPr>
            <a:t>, K</a:t>
          </a:r>
          <a:r>
            <a:rPr lang="en-US" sz="2400" kern="1200" baseline="-25000" smtClean="0">
              <a:sym typeface="Symbol" panose="05050102010706020507" pitchFamily="18" charset="2"/>
            </a:rPr>
            <a:t>u</a:t>
          </a:r>
          <a:r>
            <a:rPr lang="en-US" sz="2400" kern="1200" smtClean="0">
              <a:sym typeface="Symbol" panose="05050102010706020507" pitchFamily="18" charset="2"/>
            </a:rPr>
            <a:t>, K</a:t>
          </a:r>
          <a:r>
            <a:rPr lang="en-US" sz="2400" kern="1200" baseline="-25000" smtClean="0">
              <a:sym typeface="Symbol" panose="05050102010706020507" pitchFamily="18" charset="2"/>
            </a:rPr>
            <a:t>i</a:t>
          </a:r>
          <a:r>
            <a:rPr lang="en-US" sz="2400" kern="1200" smtClean="0">
              <a:sym typeface="Symbol" panose="05050102010706020507" pitchFamily="18" charset="2"/>
            </a:rPr>
            <a:t>, </a:t>
          </a:r>
          <a:r>
            <a:rPr lang="en-US" sz="2400" kern="1200" err="1" smtClean="0">
              <a:sym typeface="Symbol" panose="05050102010706020507" pitchFamily="18" charset="2"/>
            </a:rPr>
            <a:t>K</a:t>
          </a:r>
          <a:r>
            <a:rPr lang="en-US" sz="2400" kern="1200" baseline="-25000" err="1" smtClean="0">
              <a:sym typeface="Symbol" panose="05050102010706020507" pitchFamily="18" charset="2"/>
            </a:rPr>
            <a:t>p</a:t>
          </a:r>
          <a:r>
            <a:rPr lang="en-US" sz="2400" kern="1200" smtClean="0">
              <a:sym typeface="Symbol" panose="05050102010706020507" pitchFamily="18" charset="2"/>
            </a:rPr>
            <a:t>)</a:t>
          </a:r>
          <a:endParaRPr lang="vi-VN" sz="2400" kern="1200"/>
        </a:p>
      </dsp:txBody>
      <dsp:txXfrm>
        <a:off x="5956921" y="1402541"/>
        <a:ext cx="2184242" cy="15843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0A2C1-CBE1-45DC-B293-C79559C97BDC}">
      <dsp:nvSpPr>
        <dsp:cNvPr id="0" name=""/>
        <dsp:cNvSpPr/>
      </dsp:nvSpPr>
      <dsp:spPr>
        <a:xfrm>
          <a:off x="2860867" y="1212180"/>
          <a:ext cx="187132" cy="819819"/>
        </a:xfrm>
        <a:custGeom>
          <a:avLst/>
          <a:gdLst/>
          <a:ahLst/>
          <a:cxnLst/>
          <a:rect l="0" t="0" r="0" b="0"/>
          <a:pathLst>
            <a:path>
              <a:moveTo>
                <a:pt x="187132" y="0"/>
              </a:moveTo>
              <a:lnTo>
                <a:pt x="187132" y="819819"/>
              </a:lnTo>
              <a:lnTo>
                <a:pt x="0" y="819819"/>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7BF4CBB-F559-43C4-A093-EC46011BF043}">
      <dsp:nvSpPr>
        <dsp:cNvPr id="0" name=""/>
        <dsp:cNvSpPr/>
      </dsp:nvSpPr>
      <dsp:spPr>
        <a:xfrm>
          <a:off x="3048000" y="1212180"/>
          <a:ext cx="2156482" cy="1639639"/>
        </a:xfrm>
        <a:custGeom>
          <a:avLst/>
          <a:gdLst/>
          <a:ahLst/>
          <a:cxnLst/>
          <a:rect l="0" t="0" r="0" b="0"/>
          <a:pathLst>
            <a:path>
              <a:moveTo>
                <a:pt x="0" y="0"/>
              </a:moveTo>
              <a:lnTo>
                <a:pt x="0" y="1452506"/>
              </a:lnTo>
              <a:lnTo>
                <a:pt x="2156482" y="1452506"/>
              </a:lnTo>
              <a:lnTo>
                <a:pt x="2156482" y="1639639"/>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D5631A7-8F1A-47EE-A556-D3417B257A88}">
      <dsp:nvSpPr>
        <dsp:cNvPr id="0" name=""/>
        <dsp:cNvSpPr/>
      </dsp:nvSpPr>
      <dsp:spPr>
        <a:xfrm>
          <a:off x="3002280" y="1212180"/>
          <a:ext cx="91440" cy="1639639"/>
        </a:xfrm>
        <a:custGeom>
          <a:avLst/>
          <a:gdLst/>
          <a:ahLst/>
          <a:cxnLst/>
          <a:rect l="0" t="0" r="0" b="0"/>
          <a:pathLst>
            <a:path>
              <a:moveTo>
                <a:pt x="45720" y="0"/>
              </a:moveTo>
              <a:lnTo>
                <a:pt x="45720" y="1639639"/>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1C36170-E76A-4926-9C55-B51E2120E396}">
      <dsp:nvSpPr>
        <dsp:cNvPr id="0" name=""/>
        <dsp:cNvSpPr/>
      </dsp:nvSpPr>
      <dsp:spPr>
        <a:xfrm>
          <a:off x="891517" y="1212180"/>
          <a:ext cx="2156482" cy="1639639"/>
        </a:xfrm>
        <a:custGeom>
          <a:avLst/>
          <a:gdLst/>
          <a:ahLst/>
          <a:cxnLst/>
          <a:rect l="0" t="0" r="0" b="0"/>
          <a:pathLst>
            <a:path>
              <a:moveTo>
                <a:pt x="2156482" y="0"/>
              </a:moveTo>
              <a:lnTo>
                <a:pt x="2156482" y="1452506"/>
              </a:lnTo>
              <a:lnTo>
                <a:pt x="0" y="1452506"/>
              </a:lnTo>
              <a:lnTo>
                <a:pt x="0" y="1639639"/>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668051A-12B0-426D-922A-E685547BD513}">
      <dsp:nvSpPr>
        <dsp:cNvPr id="0" name=""/>
        <dsp:cNvSpPr/>
      </dsp:nvSpPr>
      <dsp:spPr>
        <a:xfrm>
          <a:off x="2156891" y="321071"/>
          <a:ext cx="1782216" cy="891108"/>
        </a:xfrm>
        <a:prstGeom prst="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Mạch khuếch đại sử dụng FET</a:t>
          </a:r>
          <a:endParaRPr lang="en-US" sz="2000" kern="1200"/>
        </a:p>
      </dsp:txBody>
      <dsp:txXfrm>
        <a:off x="2156891" y="321071"/>
        <a:ext cx="1782216" cy="891108"/>
      </dsp:txXfrm>
    </dsp:sp>
    <dsp:sp modelId="{32581BCA-3820-43BF-B190-96BBE58D9C3F}">
      <dsp:nvSpPr>
        <dsp:cNvPr id="0" name=""/>
        <dsp:cNvSpPr/>
      </dsp:nvSpPr>
      <dsp:spPr>
        <a:xfrm>
          <a:off x="409" y="2851819"/>
          <a:ext cx="1782216" cy="891108"/>
        </a:xfrm>
        <a:prstGeom prst="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Mạch khuếch đại CS</a:t>
          </a:r>
          <a:endParaRPr lang="en-US" sz="2000" kern="1200"/>
        </a:p>
      </dsp:txBody>
      <dsp:txXfrm>
        <a:off x="409" y="2851819"/>
        <a:ext cx="1782216" cy="891108"/>
      </dsp:txXfrm>
    </dsp:sp>
    <dsp:sp modelId="{6490FE9E-F1A0-4DB6-8760-980EC95A79B5}">
      <dsp:nvSpPr>
        <dsp:cNvPr id="0" name=""/>
        <dsp:cNvSpPr/>
      </dsp:nvSpPr>
      <dsp:spPr>
        <a:xfrm>
          <a:off x="2156891" y="2851819"/>
          <a:ext cx="1782216" cy="891108"/>
        </a:xfrm>
        <a:prstGeom prst="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Mạch khuếch đại CD</a:t>
          </a:r>
          <a:endParaRPr lang="en-US" sz="2000" kern="1200"/>
        </a:p>
      </dsp:txBody>
      <dsp:txXfrm>
        <a:off x="2156891" y="2851819"/>
        <a:ext cx="1782216" cy="891108"/>
      </dsp:txXfrm>
    </dsp:sp>
    <dsp:sp modelId="{6EFDB38C-07B6-429A-9A13-9C17F1A8DC61}">
      <dsp:nvSpPr>
        <dsp:cNvPr id="0" name=""/>
        <dsp:cNvSpPr/>
      </dsp:nvSpPr>
      <dsp:spPr>
        <a:xfrm>
          <a:off x="4313373" y="2851819"/>
          <a:ext cx="1782216" cy="891108"/>
        </a:xfrm>
        <a:prstGeom prst="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Mạch khuếch đại CG</a:t>
          </a:r>
          <a:endParaRPr lang="en-US" sz="2000" kern="1200"/>
        </a:p>
      </dsp:txBody>
      <dsp:txXfrm>
        <a:off x="4313373" y="2851819"/>
        <a:ext cx="1782216" cy="891108"/>
      </dsp:txXfrm>
    </dsp:sp>
    <dsp:sp modelId="{406EAC08-D237-4665-9758-B6AF3132CD96}">
      <dsp:nvSpPr>
        <dsp:cNvPr id="0" name=""/>
        <dsp:cNvSpPr/>
      </dsp:nvSpPr>
      <dsp:spPr>
        <a:xfrm>
          <a:off x="1078650" y="1586445"/>
          <a:ext cx="1782216" cy="891108"/>
        </a:xfrm>
        <a:prstGeom prst="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Sơ đồ tương đương tín hiệu nhỏ của FET</a:t>
          </a:r>
          <a:endParaRPr lang="en-US" sz="2000" kern="1200"/>
        </a:p>
      </dsp:txBody>
      <dsp:txXfrm>
        <a:off x="1078650" y="1586445"/>
        <a:ext cx="1782216" cy="8911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1D14A-A251-4987-BC5B-70AF244F1246}">
      <dsp:nvSpPr>
        <dsp:cNvPr id="0" name=""/>
        <dsp:cNvSpPr/>
      </dsp:nvSpPr>
      <dsp:spPr>
        <a:xfrm>
          <a:off x="3833090" y="1706610"/>
          <a:ext cx="3009907" cy="477480"/>
        </a:xfrm>
        <a:custGeom>
          <a:avLst/>
          <a:gdLst/>
          <a:ahLst/>
          <a:cxnLst/>
          <a:rect l="0" t="0" r="0" b="0"/>
          <a:pathLst>
            <a:path>
              <a:moveTo>
                <a:pt x="0" y="0"/>
              </a:moveTo>
              <a:lnTo>
                <a:pt x="0" y="325389"/>
              </a:lnTo>
              <a:lnTo>
                <a:pt x="3009907" y="325389"/>
              </a:lnTo>
              <a:lnTo>
                <a:pt x="3009907" y="477480"/>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3E848FD-63C7-4B75-86E8-FBE369347BF9}">
      <dsp:nvSpPr>
        <dsp:cNvPr id="0" name=""/>
        <dsp:cNvSpPr/>
      </dsp:nvSpPr>
      <dsp:spPr>
        <a:xfrm>
          <a:off x="3833090" y="1706610"/>
          <a:ext cx="1003302" cy="477480"/>
        </a:xfrm>
        <a:custGeom>
          <a:avLst/>
          <a:gdLst/>
          <a:ahLst/>
          <a:cxnLst/>
          <a:rect l="0" t="0" r="0" b="0"/>
          <a:pathLst>
            <a:path>
              <a:moveTo>
                <a:pt x="0" y="0"/>
              </a:moveTo>
              <a:lnTo>
                <a:pt x="0" y="325389"/>
              </a:lnTo>
              <a:lnTo>
                <a:pt x="1003302" y="325389"/>
              </a:lnTo>
              <a:lnTo>
                <a:pt x="1003302" y="477480"/>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DD18DD-9F7C-4798-97F7-F97739925FF0}">
      <dsp:nvSpPr>
        <dsp:cNvPr id="0" name=""/>
        <dsp:cNvSpPr/>
      </dsp:nvSpPr>
      <dsp:spPr>
        <a:xfrm>
          <a:off x="2829788" y="1706610"/>
          <a:ext cx="1003302" cy="477480"/>
        </a:xfrm>
        <a:custGeom>
          <a:avLst/>
          <a:gdLst/>
          <a:ahLst/>
          <a:cxnLst/>
          <a:rect l="0" t="0" r="0" b="0"/>
          <a:pathLst>
            <a:path>
              <a:moveTo>
                <a:pt x="1003302" y="0"/>
              </a:moveTo>
              <a:lnTo>
                <a:pt x="1003302" y="325389"/>
              </a:lnTo>
              <a:lnTo>
                <a:pt x="0" y="325389"/>
              </a:lnTo>
              <a:lnTo>
                <a:pt x="0" y="477480"/>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4B57F8F-63F2-4578-9FC3-B36D9EDDCCE8}">
      <dsp:nvSpPr>
        <dsp:cNvPr id="0" name=""/>
        <dsp:cNvSpPr/>
      </dsp:nvSpPr>
      <dsp:spPr>
        <a:xfrm>
          <a:off x="823183" y="1706610"/>
          <a:ext cx="3009907" cy="477480"/>
        </a:xfrm>
        <a:custGeom>
          <a:avLst/>
          <a:gdLst/>
          <a:ahLst/>
          <a:cxnLst/>
          <a:rect l="0" t="0" r="0" b="0"/>
          <a:pathLst>
            <a:path>
              <a:moveTo>
                <a:pt x="3009907" y="0"/>
              </a:moveTo>
              <a:lnTo>
                <a:pt x="3009907" y="325389"/>
              </a:lnTo>
              <a:lnTo>
                <a:pt x="0" y="325389"/>
              </a:lnTo>
              <a:lnTo>
                <a:pt x="0" y="477480"/>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FC52435-07FB-474D-8356-A0154CBD83B9}">
      <dsp:nvSpPr>
        <dsp:cNvPr id="0" name=""/>
        <dsp:cNvSpPr/>
      </dsp:nvSpPr>
      <dsp:spPr>
        <a:xfrm>
          <a:off x="3012206" y="664088"/>
          <a:ext cx="1641767" cy="1042522"/>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54EDB547-9F16-469A-AE17-DCEF57C5A43E}">
      <dsp:nvSpPr>
        <dsp:cNvPr id="0" name=""/>
        <dsp:cNvSpPr/>
      </dsp:nvSpPr>
      <dsp:spPr>
        <a:xfrm>
          <a:off x="3194625" y="837385"/>
          <a:ext cx="1641767" cy="1042522"/>
        </a:xfrm>
        <a:prstGeom prst="roundRect">
          <a:avLst>
            <a:gd name="adj" fmla="val 10000"/>
          </a:avLst>
        </a:prstGeom>
        <a:solidFill>
          <a:srgbClr val="FFFF0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solidFill>
                <a:schemeClr val="tx2">
                  <a:lumMod val="75000"/>
                </a:schemeClr>
              </a:solidFill>
            </a:rPr>
            <a:t>Các phương pháp ghép tầng khuếch đại</a:t>
          </a:r>
          <a:endParaRPr lang="en-US" sz="1700" kern="1200">
            <a:solidFill>
              <a:schemeClr val="tx2">
                <a:lumMod val="75000"/>
              </a:schemeClr>
            </a:solidFill>
          </a:endParaRPr>
        </a:p>
      </dsp:txBody>
      <dsp:txXfrm>
        <a:off x="3225159" y="867919"/>
        <a:ext cx="1580699" cy="981454"/>
      </dsp:txXfrm>
    </dsp:sp>
    <dsp:sp modelId="{A0A20032-1E4B-4415-9AD8-ED70A3FBD7E9}">
      <dsp:nvSpPr>
        <dsp:cNvPr id="0" name=""/>
        <dsp:cNvSpPr/>
      </dsp:nvSpPr>
      <dsp:spPr>
        <a:xfrm>
          <a:off x="2299" y="2184091"/>
          <a:ext cx="1641767" cy="1042522"/>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5B1E903-2E3F-4436-AAB9-CF8A61B80C9D}">
      <dsp:nvSpPr>
        <dsp:cNvPr id="0" name=""/>
        <dsp:cNvSpPr/>
      </dsp:nvSpPr>
      <dsp:spPr>
        <a:xfrm>
          <a:off x="184718" y="2357389"/>
          <a:ext cx="1641767" cy="1042522"/>
        </a:xfrm>
        <a:prstGeom prst="roundRect">
          <a:avLst>
            <a:gd name="adj" fmla="val 10000"/>
          </a:avLst>
        </a:prstGeom>
        <a:solidFill>
          <a:srgbClr val="FFFF0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solidFill>
                <a:schemeClr val="tx2">
                  <a:lumMod val="75000"/>
                </a:schemeClr>
              </a:solidFill>
            </a:rPr>
            <a:t>Ghép RC</a:t>
          </a:r>
          <a:endParaRPr lang="en-US" sz="1700" kern="1200">
            <a:solidFill>
              <a:schemeClr val="tx2">
                <a:lumMod val="75000"/>
              </a:schemeClr>
            </a:solidFill>
          </a:endParaRPr>
        </a:p>
      </dsp:txBody>
      <dsp:txXfrm>
        <a:off x="215252" y="2387923"/>
        <a:ext cx="1580699" cy="981454"/>
      </dsp:txXfrm>
    </dsp:sp>
    <dsp:sp modelId="{D1FA497A-0C98-4B99-8268-A2E58A39A4FF}">
      <dsp:nvSpPr>
        <dsp:cNvPr id="0" name=""/>
        <dsp:cNvSpPr/>
      </dsp:nvSpPr>
      <dsp:spPr>
        <a:xfrm>
          <a:off x="2008904" y="2184091"/>
          <a:ext cx="1641767" cy="1042522"/>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4DE8D60-55A0-47F7-AA5D-667F1279A23E}">
      <dsp:nvSpPr>
        <dsp:cNvPr id="0" name=""/>
        <dsp:cNvSpPr/>
      </dsp:nvSpPr>
      <dsp:spPr>
        <a:xfrm>
          <a:off x="2191322" y="2357389"/>
          <a:ext cx="1641767" cy="1042522"/>
        </a:xfrm>
        <a:prstGeom prst="roundRect">
          <a:avLst>
            <a:gd name="adj" fmla="val 10000"/>
          </a:avLst>
        </a:prstGeom>
        <a:solidFill>
          <a:srgbClr val="FFFF0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solidFill>
                <a:schemeClr val="tx2">
                  <a:lumMod val="75000"/>
                </a:schemeClr>
              </a:solidFill>
            </a:rPr>
            <a:t>Ghép biến áp</a:t>
          </a:r>
          <a:endParaRPr lang="en-US" sz="1700" kern="1200">
            <a:solidFill>
              <a:schemeClr val="tx2">
                <a:lumMod val="75000"/>
              </a:schemeClr>
            </a:solidFill>
          </a:endParaRPr>
        </a:p>
      </dsp:txBody>
      <dsp:txXfrm>
        <a:off x="2221856" y="2387923"/>
        <a:ext cx="1580699" cy="981454"/>
      </dsp:txXfrm>
    </dsp:sp>
    <dsp:sp modelId="{11556D4A-9E56-4F73-B1FD-1EE6C4366DBD}">
      <dsp:nvSpPr>
        <dsp:cNvPr id="0" name=""/>
        <dsp:cNvSpPr/>
      </dsp:nvSpPr>
      <dsp:spPr>
        <a:xfrm>
          <a:off x="4015509" y="2184091"/>
          <a:ext cx="1641767" cy="1042522"/>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9A2F1A35-AC98-488C-A6D5-5060A2178947}">
      <dsp:nvSpPr>
        <dsp:cNvPr id="0" name=""/>
        <dsp:cNvSpPr/>
      </dsp:nvSpPr>
      <dsp:spPr>
        <a:xfrm>
          <a:off x="4197927" y="2357389"/>
          <a:ext cx="1641767" cy="1042522"/>
        </a:xfrm>
        <a:prstGeom prst="roundRect">
          <a:avLst>
            <a:gd name="adj" fmla="val 10000"/>
          </a:avLst>
        </a:prstGeom>
        <a:solidFill>
          <a:srgbClr val="FFFF0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solidFill>
                <a:schemeClr val="tx2">
                  <a:lumMod val="75000"/>
                </a:schemeClr>
              </a:solidFill>
            </a:rPr>
            <a:t>Ghép trực tiếp</a:t>
          </a:r>
          <a:endParaRPr lang="en-US" sz="1700" kern="1200">
            <a:solidFill>
              <a:schemeClr val="tx2">
                <a:lumMod val="75000"/>
              </a:schemeClr>
            </a:solidFill>
          </a:endParaRPr>
        </a:p>
      </dsp:txBody>
      <dsp:txXfrm>
        <a:off x="4228461" y="2387923"/>
        <a:ext cx="1580699" cy="981454"/>
      </dsp:txXfrm>
    </dsp:sp>
    <dsp:sp modelId="{1067C7EE-BC23-4441-BBBA-2AD43F12447A}">
      <dsp:nvSpPr>
        <dsp:cNvPr id="0" name=""/>
        <dsp:cNvSpPr/>
      </dsp:nvSpPr>
      <dsp:spPr>
        <a:xfrm>
          <a:off x="6022114" y="2184091"/>
          <a:ext cx="1641767" cy="1042522"/>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A8D5B56-5A82-4BA8-841C-DB87BAD2B831}">
      <dsp:nvSpPr>
        <dsp:cNvPr id="0" name=""/>
        <dsp:cNvSpPr/>
      </dsp:nvSpPr>
      <dsp:spPr>
        <a:xfrm>
          <a:off x="6204532" y="2357389"/>
          <a:ext cx="1641767" cy="1042522"/>
        </a:xfrm>
        <a:prstGeom prst="roundRect">
          <a:avLst>
            <a:gd name="adj" fmla="val 10000"/>
          </a:avLst>
        </a:prstGeom>
        <a:solidFill>
          <a:srgbClr val="FFFF0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solidFill>
                <a:schemeClr val="tx2">
                  <a:lumMod val="75000"/>
                </a:schemeClr>
              </a:solidFill>
            </a:rPr>
            <a:t>Các kiểu ghép khác</a:t>
          </a:r>
          <a:endParaRPr lang="en-US" sz="1700" kern="1200">
            <a:solidFill>
              <a:schemeClr val="tx2">
                <a:lumMod val="75000"/>
              </a:schemeClr>
            </a:solidFill>
          </a:endParaRPr>
        </a:p>
      </dsp:txBody>
      <dsp:txXfrm>
        <a:off x="6235066" y="2387923"/>
        <a:ext cx="1580699" cy="9814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FA9C6-9A96-421F-A050-4D85E9F6BEB7}">
      <dsp:nvSpPr>
        <dsp:cNvPr id="0" name=""/>
        <dsp:cNvSpPr/>
      </dsp:nvSpPr>
      <dsp:spPr>
        <a:xfrm>
          <a:off x="95249" y="1416843"/>
          <a:ext cx="2460625" cy="12303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smtClean="0"/>
            <a:t>Ghép tầng đặc biệt</a:t>
          </a:r>
          <a:endParaRPr lang="en-US" sz="2800" kern="1200"/>
        </a:p>
      </dsp:txBody>
      <dsp:txXfrm>
        <a:off x="131284" y="1452878"/>
        <a:ext cx="2388555" cy="1158242"/>
      </dsp:txXfrm>
    </dsp:sp>
    <dsp:sp modelId="{232BFC82-7040-443F-B0AC-9F63880C6505}">
      <dsp:nvSpPr>
        <dsp:cNvPr id="0" name=""/>
        <dsp:cNvSpPr/>
      </dsp:nvSpPr>
      <dsp:spPr>
        <a:xfrm rot="18289469">
          <a:off x="2186232" y="1297324"/>
          <a:ext cx="1723535" cy="54492"/>
        </a:xfrm>
        <a:custGeom>
          <a:avLst/>
          <a:gdLst/>
          <a:ahLst/>
          <a:cxnLst/>
          <a:rect l="0" t="0" r="0" b="0"/>
          <a:pathLst>
            <a:path>
              <a:moveTo>
                <a:pt x="0" y="27246"/>
              </a:moveTo>
              <a:lnTo>
                <a:pt x="1723535"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04911" y="1281481"/>
        <a:ext cx="86176" cy="86176"/>
      </dsp:txXfrm>
    </dsp:sp>
    <dsp:sp modelId="{F256CA6C-2E9E-4443-AE04-D5CE1DF39295}">
      <dsp:nvSpPr>
        <dsp:cNvPr id="0" name=""/>
        <dsp:cNvSpPr/>
      </dsp:nvSpPr>
      <dsp:spPr>
        <a:xfrm>
          <a:off x="3540125" y="1984"/>
          <a:ext cx="2460625" cy="12303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smtClean="0"/>
            <a:t>Mạch khuếch đại  Darlington</a:t>
          </a:r>
          <a:endParaRPr lang="en-US" sz="2800" kern="1200"/>
        </a:p>
      </dsp:txBody>
      <dsp:txXfrm>
        <a:off x="3576160" y="38019"/>
        <a:ext cx="2388555" cy="1158242"/>
      </dsp:txXfrm>
    </dsp:sp>
    <dsp:sp modelId="{B45BDA21-C071-4635-93DC-331F65799DAB}">
      <dsp:nvSpPr>
        <dsp:cNvPr id="0" name=""/>
        <dsp:cNvSpPr/>
      </dsp:nvSpPr>
      <dsp:spPr>
        <a:xfrm>
          <a:off x="2555874" y="2004753"/>
          <a:ext cx="984250" cy="54492"/>
        </a:xfrm>
        <a:custGeom>
          <a:avLst/>
          <a:gdLst/>
          <a:ahLst/>
          <a:cxnLst/>
          <a:rect l="0" t="0" r="0" b="0"/>
          <a:pathLst>
            <a:path>
              <a:moveTo>
                <a:pt x="0" y="27246"/>
              </a:moveTo>
              <a:lnTo>
                <a:pt x="984250"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23393" y="2007393"/>
        <a:ext cx="49212" cy="49212"/>
      </dsp:txXfrm>
    </dsp:sp>
    <dsp:sp modelId="{944C4756-EB7C-4D0B-85DA-D141433714E7}">
      <dsp:nvSpPr>
        <dsp:cNvPr id="0" name=""/>
        <dsp:cNvSpPr/>
      </dsp:nvSpPr>
      <dsp:spPr>
        <a:xfrm>
          <a:off x="3540125" y="1416843"/>
          <a:ext cx="2460625" cy="12303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smtClean="0"/>
            <a:t>Mạch khuếch đại Cascode</a:t>
          </a:r>
          <a:endParaRPr lang="en-US" sz="2800" kern="1200"/>
        </a:p>
      </dsp:txBody>
      <dsp:txXfrm>
        <a:off x="3576160" y="1452878"/>
        <a:ext cx="2388555" cy="1158242"/>
      </dsp:txXfrm>
    </dsp:sp>
    <dsp:sp modelId="{A2BC213E-0EB0-4CAE-AD35-A667C30F2178}">
      <dsp:nvSpPr>
        <dsp:cNvPr id="0" name=""/>
        <dsp:cNvSpPr/>
      </dsp:nvSpPr>
      <dsp:spPr>
        <a:xfrm rot="3310531">
          <a:off x="2186232" y="2712183"/>
          <a:ext cx="1723535" cy="54492"/>
        </a:xfrm>
        <a:custGeom>
          <a:avLst/>
          <a:gdLst/>
          <a:ahLst/>
          <a:cxnLst/>
          <a:rect l="0" t="0" r="0" b="0"/>
          <a:pathLst>
            <a:path>
              <a:moveTo>
                <a:pt x="0" y="27246"/>
              </a:moveTo>
              <a:lnTo>
                <a:pt x="1723535"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04911" y="2696341"/>
        <a:ext cx="86176" cy="86176"/>
      </dsp:txXfrm>
    </dsp:sp>
    <dsp:sp modelId="{498FF54A-1238-49CC-A763-1C1BB1C7B0C4}">
      <dsp:nvSpPr>
        <dsp:cNvPr id="0" name=""/>
        <dsp:cNvSpPr/>
      </dsp:nvSpPr>
      <dsp:spPr>
        <a:xfrm>
          <a:off x="3540125" y="2831703"/>
          <a:ext cx="2460625" cy="12303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smtClean="0"/>
            <a:t>Mạch khuếch đại vi sai</a:t>
          </a:r>
          <a:endParaRPr lang="en-US" sz="2800" kern="1200"/>
        </a:p>
      </dsp:txBody>
      <dsp:txXfrm>
        <a:off x="3576160" y="2867738"/>
        <a:ext cx="2388555" cy="11582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FCB16-59E2-4D46-AF80-7806FBAF0005}">
      <dsp:nvSpPr>
        <dsp:cNvPr id="0" name=""/>
        <dsp:cNvSpPr/>
      </dsp:nvSpPr>
      <dsp:spPr>
        <a:xfrm>
          <a:off x="381007" y="0"/>
          <a:ext cx="2090886" cy="3581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t>Khái niệm và phân loại</a:t>
          </a:r>
          <a:endParaRPr lang="en-US" sz="2000" kern="1200"/>
        </a:p>
      </dsp:txBody>
      <dsp:txXfrm>
        <a:off x="381007" y="1432560"/>
        <a:ext cx="2090886" cy="1432560"/>
      </dsp:txXfrm>
    </dsp:sp>
    <dsp:sp modelId="{CE34577A-F94B-4E35-886F-8C62967CA897}">
      <dsp:nvSpPr>
        <dsp:cNvPr id="0" name=""/>
        <dsp:cNvSpPr/>
      </dsp:nvSpPr>
      <dsp:spPr>
        <a:xfrm>
          <a:off x="450483" y="214884"/>
          <a:ext cx="1192606" cy="11926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9B66DB-82F2-4C8E-9D90-9DDEF3901934}">
      <dsp:nvSpPr>
        <dsp:cNvPr id="0" name=""/>
        <dsp:cNvSpPr/>
      </dsp:nvSpPr>
      <dsp:spPr>
        <a:xfrm>
          <a:off x="2285992" y="0"/>
          <a:ext cx="2090886" cy="3581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t>Các phương trình cơ bản</a:t>
          </a:r>
          <a:endParaRPr lang="en-US" sz="2000" kern="1200"/>
        </a:p>
      </dsp:txBody>
      <dsp:txXfrm>
        <a:off x="2285992" y="1432560"/>
        <a:ext cx="2090886" cy="1432560"/>
      </dsp:txXfrm>
    </dsp:sp>
    <dsp:sp modelId="{FBD48175-00C5-4396-B8D6-AA2439EA9E69}">
      <dsp:nvSpPr>
        <dsp:cNvPr id="0" name=""/>
        <dsp:cNvSpPr/>
      </dsp:nvSpPr>
      <dsp:spPr>
        <a:xfrm>
          <a:off x="2628903" y="228598"/>
          <a:ext cx="1192606" cy="11926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4FA6FB-E983-429D-A34E-721956889F1E}">
      <dsp:nvSpPr>
        <dsp:cNvPr id="0" name=""/>
        <dsp:cNvSpPr/>
      </dsp:nvSpPr>
      <dsp:spPr>
        <a:xfrm>
          <a:off x="4308569" y="0"/>
          <a:ext cx="2090886" cy="3581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t>Ảnh hưởng của hồi tiếp đến các thông số của mạch</a:t>
          </a:r>
          <a:endParaRPr lang="en-US" sz="2000" kern="1200"/>
        </a:p>
      </dsp:txBody>
      <dsp:txXfrm>
        <a:off x="4308569" y="1432560"/>
        <a:ext cx="2090886" cy="1432560"/>
      </dsp:txXfrm>
    </dsp:sp>
    <dsp:sp modelId="{BBAE890A-D43D-4341-A100-5B9E2391E509}">
      <dsp:nvSpPr>
        <dsp:cNvPr id="0" name=""/>
        <dsp:cNvSpPr/>
      </dsp:nvSpPr>
      <dsp:spPr>
        <a:xfrm>
          <a:off x="4757709" y="214884"/>
          <a:ext cx="1192606" cy="119260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731194-AD2E-4228-AF1A-44CE5DA41B6C}">
      <dsp:nvSpPr>
        <dsp:cNvPr id="0" name=""/>
        <dsp:cNvSpPr/>
      </dsp:nvSpPr>
      <dsp:spPr>
        <a:xfrm>
          <a:off x="256031" y="2865120"/>
          <a:ext cx="5888736" cy="53721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emf"/><Relationship Id="rId1" Type="http://schemas.openxmlformats.org/officeDocument/2006/relationships/image" Target="../media/image33.emf"/><Relationship Id="rId5" Type="http://schemas.openxmlformats.org/officeDocument/2006/relationships/image" Target="../media/image37.wmf"/><Relationship Id="rId4"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 Id="rId9"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 Id="rId9" Type="http://schemas.openxmlformats.org/officeDocument/2006/relationships/image" Target="../media/image113.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17.wmf"/><Relationship Id="rId7" Type="http://schemas.openxmlformats.org/officeDocument/2006/relationships/image" Target="../media/image121.wmf"/><Relationship Id="rId2" Type="http://schemas.openxmlformats.org/officeDocument/2006/relationships/image" Target="../media/image116.wmf"/><Relationship Id="rId1" Type="http://schemas.openxmlformats.org/officeDocument/2006/relationships/image" Target="../media/image105.wmf"/><Relationship Id="rId6" Type="http://schemas.openxmlformats.org/officeDocument/2006/relationships/image" Target="../media/image120.wmf"/><Relationship Id="rId5" Type="http://schemas.openxmlformats.org/officeDocument/2006/relationships/image" Target="../media/image119.wmf"/><Relationship Id="rId10" Type="http://schemas.openxmlformats.org/officeDocument/2006/relationships/image" Target="../media/image124.wmf"/><Relationship Id="rId4" Type="http://schemas.openxmlformats.org/officeDocument/2006/relationships/image" Target="../media/image118.wmf"/><Relationship Id="rId9"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emf"/><Relationship Id="rId1" Type="http://schemas.openxmlformats.org/officeDocument/2006/relationships/image" Target="../media/image19.emf"/><Relationship Id="rId4"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0C5633AA-7AED-435C-B527-B661635755FC}" type="datetimeFigureOut">
              <a:rPr lang="en-US"/>
              <a:pPr>
                <a:defRPr/>
              </a:pPr>
              <a:t>1/31/2018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2E10FF10-C9EC-4186-8314-C97ED691B183}" type="slidenum">
              <a:rPr lang="en-US"/>
              <a:pPr>
                <a:defRPr/>
              </a:pPr>
              <a:t>‹#›</a:t>
            </a:fld>
            <a:endParaRPr lang="en-US"/>
          </a:p>
        </p:txBody>
      </p:sp>
    </p:spTree>
    <p:extLst>
      <p:ext uri="{BB962C8B-B14F-4D97-AF65-F5344CB8AC3E}">
        <p14:creationId xmlns:p14="http://schemas.microsoft.com/office/powerpoint/2010/main" val="7246403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E10FF10-C9EC-4186-8314-C97ED691B183}" type="slidenum">
              <a:rPr lang="en-US" smtClean="0"/>
              <a:pPr>
                <a:defRPr/>
              </a:pPr>
              <a:t>13</a:t>
            </a:fld>
            <a:endParaRPr lang="en-US"/>
          </a:p>
        </p:txBody>
      </p:sp>
    </p:spTree>
    <p:extLst>
      <p:ext uri="{BB962C8B-B14F-4D97-AF65-F5344CB8AC3E}">
        <p14:creationId xmlns:p14="http://schemas.microsoft.com/office/powerpoint/2010/main" val="313486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E10FF10-C9EC-4186-8314-C97ED691B183}" type="slidenum">
              <a:rPr lang="en-US" smtClean="0"/>
              <a:pPr>
                <a:defRPr/>
              </a:pPr>
              <a:t>31</a:t>
            </a:fld>
            <a:endParaRPr lang="en-US"/>
          </a:p>
        </p:txBody>
      </p:sp>
    </p:spTree>
    <p:extLst>
      <p:ext uri="{BB962C8B-B14F-4D97-AF65-F5344CB8AC3E}">
        <p14:creationId xmlns:p14="http://schemas.microsoft.com/office/powerpoint/2010/main" val="3575271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E10FF10-C9EC-4186-8314-C97ED691B183}" type="slidenum">
              <a:rPr lang="en-US" smtClean="0"/>
              <a:pPr>
                <a:defRPr/>
              </a:pPr>
              <a:t>46</a:t>
            </a:fld>
            <a:endParaRPr lang="en-US"/>
          </a:p>
        </p:txBody>
      </p:sp>
    </p:spTree>
    <p:extLst>
      <p:ext uri="{BB962C8B-B14F-4D97-AF65-F5344CB8AC3E}">
        <p14:creationId xmlns:p14="http://schemas.microsoft.com/office/powerpoint/2010/main" val="199440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F671A1D-1EBE-496C-9A9D-912F6097CD55}" type="slidenum">
              <a:rPr lang="en-US"/>
              <a:pPr/>
              <a:t>50</a:t>
            </a:fld>
            <a:endParaRPr lang="en-US"/>
          </a:p>
        </p:txBody>
      </p:sp>
    </p:spTree>
    <p:extLst>
      <p:ext uri="{BB962C8B-B14F-4D97-AF65-F5344CB8AC3E}">
        <p14:creationId xmlns:p14="http://schemas.microsoft.com/office/powerpoint/2010/main" val="4183915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fld id="{C223B409-8B2C-44FB-ADB0-1C6083D8AE3F}" type="datetimeFigureOut">
              <a:rPr lang="en-US"/>
              <a:pPr>
                <a:defRPr/>
              </a:pPr>
              <a:t>1/31/2018</a:t>
            </a:fld>
            <a:endParaRPr lang="en-US"/>
          </a:p>
        </p:txBody>
      </p:sp>
      <p:sp>
        <p:nvSpPr>
          <p:cNvPr id="5" name="Footer Placeholder 18"/>
          <p:cNvSpPr>
            <a:spLocks noGrp="1"/>
          </p:cNvSpPr>
          <p:nvPr>
            <p:ph type="ftr" sz="quarter" idx="11"/>
          </p:nvPr>
        </p:nvSpPr>
        <p:spPr/>
        <p:txBody>
          <a:bodyPr/>
          <a:lstStyle>
            <a:lvl1pPr>
              <a:defRPr/>
            </a:lvl1pPr>
          </a:lstStyle>
          <a:p>
            <a:pPr>
              <a:defRPr/>
            </a:pPr>
            <a:endParaRPr lang="en-US"/>
          </a:p>
        </p:txBody>
      </p:sp>
      <p:sp>
        <p:nvSpPr>
          <p:cNvPr id="6" name="Slide Number Placeholder 26"/>
          <p:cNvSpPr>
            <a:spLocks noGrp="1"/>
          </p:cNvSpPr>
          <p:nvPr>
            <p:ph type="sldNum" sz="quarter" idx="12"/>
          </p:nvPr>
        </p:nvSpPr>
        <p:spPr/>
        <p:txBody>
          <a:bodyPr/>
          <a:lstStyle>
            <a:lvl1pPr>
              <a:defRPr/>
            </a:lvl1pPr>
          </a:lstStyle>
          <a:p>
            <a:pPr>
              <a:defRPr/>
            </a:pPr>
            <a:fld id="{5E15BE8F-979A-49B8-B21B-DBC629965D56}"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2721F360-E24C-40D9-BF10-E1509EC330E8}" type="datetimeFigureOut">
              <a:rPr lang="en-US"/>
              <a:pPr>
                <a:defRPr/>
              </a:pPr>
              <a:t>1/31/2018</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EBA61004-C1B7-4D7D-A94D-3DA04542025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D5D297F-EABB-4CF3-96C9-9A51DA6E3DB0}" type="datetimeFigureOut">
              <a:rPr lang="en-US"/>
              <a:pPr>
                <a:defRPr/>
              </a:pPr>
              <a:t>1/31/2018</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006CA13A-0265-49CE-84FF-9AAC656182F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2BB640C8-98FC-4686-8CCE-7997F21EAD88}" type="datetimeFigureOut">
              <a:rPr lang="en-US"/>
              <a:pPr>
                <a:defRPr/>
              </a:pPr>
              <a:t>1/31/2018</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C587BCF0-1F14-44C5-99E1-03FD78D85C8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F40182E-97FE-4E24-804F-DAB629A7D156}" type="datetimeFigureOut">
              <a:rPr lang="en-US"/>
              <a:pPr>
                <a:defRPr/>
              </a:pPr>
              <a:t>1/31/2018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DB5C5D5-967E-419B-8502-1C9B4F30DC51}"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F844493F-06C9-4289-A429-20EBA6FC81C1}" type="datetimeFigureOut">
              <a:rPr lang="en-US"/>
              <a:pPr>
                <a:defRPr/>
              </a:pPr>
              <a:t>1/31/2018</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F933F28F-E12F-4E0A-B127-8E02EBA426D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D26A51CC-07AD-4B23-9FB5-5CF2434D1B80}" type="datetimeFigureOut">
              <a:rPr lang="en-US"/>
              <a:pPr>
                <a:defRPr/>
              </a:pPr>
              <a:t>1/31/2018</a:t>
            </a:fld>
            <a:endParaRPr lang="en-US"/>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5BBA3F22-5EDF-47E2-BACC-D938D07107C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917756A5-2CF6-4FC8-8165-C2F29794FDFD}" type="datetimeFigureOut">
              <a:rPr lang="en-US"/>
              <a:pPr>
                <a:defRPr/>
              </a:pPr>
              <a:t>1/31/2018</a:t>
            </a:fld>
            <a:endParaRPr 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C8F2CD14-5843-465D-BF13-E7528ED4851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22917C9F-39B9-47E5-9E07-C11D18E998A7}" type="datetimeFigureOut">
              <a:rPr lang="en-US"/>
              <a:pPr>
                <a:defRPr/>
              </a:pPr>
              <a:t>1/31/2018</a:t>
            </a:fld>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4A91163E-D9E7-491D-A2D9-784614462CE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C99DABA0-9B19-4535-8C5A-9E595BD7E566}" type="datetimeFigureOut">
              <a:rPr lang="en-US"/>
              <a:pPr>
                <a:defRPr/>
              </a:pPr>
              <a:t>1/31/2018</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C7E1D21D-AAD8-4FB1-A87F-95B528F4DEE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a:p>
        </p:txBody>
      </p:sp>
      <p:sp>
        <p:nvSpPr>
          <p:cNvPr id="9" name="Date Placeholder 4"/>
          <p:cNvSpPr>
            <a:spLocks noGrp="1"/>
          </p:cNvSpPr>
          <p:nvPr>
            <p:ph type="dt" sz="half" idx="10"/>
          </p:nvPr>
        </p:nvSpPr>
        <p:spPr/>
        <p:txBody>
          <a:bodyPr/>
          <a:lstStyle>
            <a:lvl1pPr>
              <a:defRPr/>
            </a:lvl1pPr>
          </a:lstStyle>
          <a:p>
            <a:pPr>
              <a:defRPr/>
            </a:pPr>
            <a:fld id="{3C2E1197-D5D8-45EC-AC7B-464831454955}" type="datetimeFigureOut">
              <a:rPr lang="en-US"/>
              <a:pPr>
                <a:defRPr/>
              </a:pPr>
              <a:t>1/31/2018</a:t>
            </a:fld>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3ECDC22B-F59F-4077-A892-012AC005419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27652"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27653"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fld id="{5A43C38F-3AA9-4CD4-A3E1-6DCB75126C7F}" type="datetimeFigureOut">
              <a:rPr lang="en-US"/>
              <a:pPr>
                <a:defRPr/>
              </a:pPr>
              <a:t>1/31/2018</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defRPr>
            </a:lvl1pPr>
          </a:lstStyle>
          <a:p>
            <a:pPr>
              <a:defRPr/>
            </a:pPr>
            <a:fld id="{708D3377-8981-451B-BEA8-9CB89A805048}" type="slidenum">
              <a:rPr lang="en-US"/>
              <a:pPr>
                <a:defRPr/>
              </a:pPr>
              <a:t>‹#›</a:t>
            </a:fld>
            <a:endParaRPr lang="en-US"/>
          </a:p>
        </p:txBody>
      </p:sp>
      <p:grpSp>
        <p:nvGrpSpPr>
          <p:cNvPr id="27657"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grpSp>
    </p:spTree>
  </p:cSld>
  <p:clrMap bg1="lt1" tx1="dk1" bg2="lt2" tx2="dk2" accent1="accent1" accent2="accent2" accent3="accent3" accent4="accent4" accent5="accent5" accent6="accent6" hlink="hlink" folHlink="folHlink"/>
  <p:sldLayoutIdLst>
    <p:sldLayoutId id="2147483725" r:id="rId1"/>
    <p:sldLayoutId id="2147483717" r:id="rId2"/>
    <p:sldLayoutId id="2147483726" r:id="rId3"/>
    <p:sldLayoutId id="2147483718" r:id="rId4"/>
    <p:sldLayoutId id="2147483719" r:id="rId5"/>
    <p:sldLayoutId id="2147483720" r:id="rId6"/>
    <p:sldLayoutId id="2147483721" r:id="rId7"/>
    <p:sldLayoutId id="2147483722" r:id="rId8"/>
    <p:sldLayoutId id="2147483727" r:id="rId9"/>
    <p:sldLayoutId id="2147483723" r:id="rId10"/>
    <p:sldLayoutId id="2147483724"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Microsoft_Visio_2003-2010_Drawing5.vsd"/><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4.png"/><Relationship Id="rId3" Type="http://schemas.openxmlformats.org/officeDocument/2006/relationships/image" Target="../media/image26.png"/><Relationship Id="rId7" Type="http://schemas.openxmlformats.org/officeDocument/2006/relationships/image" Target="../media/image20.emf"/><Relationship Id="rId12"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Microsoft_Visio_2003-2010_Drawing7.vsd"/><Relationship Id="rId11" Type="http://schemas.openxmlformats.org/officeDocument/2006/relationships/image" Target="../media/image22.wmf"/><Relationship Id="rId5" Type="http://schemas.openxmlformats.org/officeDocument/2006/relationships/image" Target="../media/image19.emf"/><Relationship Id="rId10" Type="http://schemas.openxmlformats.org/officeDocument/2006/relationships/oleObject" Target="../embeddings/oleObject2.bin"/><Relationship Id="rId4" Type="http://schemas.openxmlformats.org/officeDocument/2006/relationships/oleObject" Target="../embeddings/Microsoft_Visio_2003-2010_Drawing6.vsd"/><Relationship Id="rId9"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png"/><Relationship Id="rId3" Type="http://schemas.openxmlformats.org/officeDocument/2006/relationships/package" Target="../embeddings/Microsoft_Visio_Drawing4.vsdx"/><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27.emf"/><Relationship Id="rId11" Type="http://schemas.openxmlformats.org/officeDocument/2006/relationships/image" Target="../media/image34.png"/><Relationship Id="rId5" Type="http://schemas.openxmlformats.org/officeDocument/2006/relationships/package" Target="../embeddings/Microsoft_Visio_Drawing5.vsdx"/><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31.emf"/><Relationship Id="rId4" Type="http://schemas.openxmlformats.org/officeDocument/2006/relationships/oleObject" Target="../embeddings/Microsoft_Visio_2003-2010_Drawing8.vsd"/></Relationships>
</file>

<file path=ppt/slides/_rels/slide21.xml.rels><?xml version="1.0" encoding="UTF-8" standalone="yes"?>
<Relationships xmlns="http://schemas.openxmlformats.org/package/2006/relationships"><Relationship Id="rId8" Type="http://schemas.openxmlformats.org/officeDocument/2006/relationships/oleObject" Target="../embeddings/Microsoft_Visio_2003-2010_Drawing10.vsd"/><Relationship Id="rId13" Type="http://schemas.openxmlformats.org/officeDocument/2006/relationships/image" Target="../media/image36.wmf"/><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10.vml"/><Relationship Id="rId11" Type="http://schemas.openxmlformats.org/officeDocument/2006/relationships/image" Target="../media/image35.wmf"/><Relationship Id="rId5" Type="http://schemas.openxmlformats.org/officeDocument/2006/relationships/image" Target="../media/image33.emf"/><Relationship Id="rId15" Type="http://schemas.openxmlformats.org/officeDocument/2006/relationships/image" Target="../media/image37.wmf"/><Relationship Id="rId10" Type="http://schemas.openxmlformats.org/officeDocument/2006/relationships/oleObject" Target="../embeddings/oleObject3.bin"/><Relationship Id="rId4" Type="http://schemas.openxmlformats.org/officeDocument/2006/relationships/oleObject" Target="../embeddings/Microsoft_Visio_2003-2010_Drawing9.vsd"/><Relationship Id="rId9" Type="http://schemas.openxmlformats.org/officeDocument/2006/relationships/image" Target="../media/image34.emf"/><Relationship Id="rId1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Visio_2003-2010_Drawing11.vsd"/><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42.png"/><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Microsoft_Visio_2003-2010_Drawing12.vsd"/><Relationship Id="rId13" Type="http://schemas.openxmlformats.org/officeDocument/2006/relationships/image" Target="../media/image47.wmf"/><Relationship Id="rId3" Type="http://schemas.openxmlformats.org/officeDocument/2006/relationships/image" Target="../media/image57.png"/><Relationship Id="rId7" Type="http://schemas.openxmlformats.org/officeDocument/2006/relationships/image" Target="../media/image44.wmf"/><Relationship Id="rId12"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7.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8.bin"/><Relationship Id="rId4" Type="http://schemas.openxmlformats.org/officeDocument/2006/relationships/oleObject" Target="../embeddings/oleObject6.bin"/><Relationship Id="rId9" Type="http://schemas.openxmlformats.org/officeDocument/2006/relationships/image" Target="../media/image45.emf"/></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Microsoft_Visio_2003-2010_Drawing13.vsd"/><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Microsoft_Visio_2003-2010_Drawing1.vsd"/><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49.emf"/><Relationship Id="rId4" Type="http://schemas.openxmlformats.org/officeDocument/2006/relationships/package" Target="../embeddings/Microsoft_Visio_Drawing7.vsdx"/></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image" Target="../media/image50.emf"/><Relationship Id="rId4" Type="http://schemas.openxmlformats.org/officeDocument/2006/relationships/oleObject" Target="../embeddings/Microsoft_Visio_2003-2010_Drawing14.vsd"/></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Visio_2003-2010_Drawing15.vsd"/><Relationship Id="rId2" Type="http://schemas.openxmlformats.org/officeDocument/2006/relationships/slideLayout" Target="../slideLayouts/slideLayout4.xml"/><Relationship Id="rId1" Type="http://schemas.openxmlformats.org/officeDocument/2006/relationships/vmlDrawing" Target="../drawings/vmlDrawing17.vml"/><Relationship Id="rId4" Type="http://schemas.openxmlformats.org/officeDocument/2006/relationships/image" Target="../media/image51.emf"/></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Microsoft_Visio_2003-2010_Drawing16.vsd"/><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2.emf"/></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19.vml"/><Relationship Id="rId4" Type="http://schemas.openxmlformats.org/officeDocument/2006/relationships/image" Target="../media/image70.emf"/></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4.xml"/><Relationship Id="rId1" Type="http://schemas.openxmlformats.org/officeDocument/2006/relationships/vmlDrawing" Target="../drawings/vmlDrawing20.vml"/><Relationship Id="rId5" Type="http://schemas.openxmlformats.org/officeDocument/2006/relationships/image" Target="../media/image71.emf"/><Relationship Id="rId4" Type="http://schemas.openxmlformats.org/officeDocument/2006/relationships/oleObject" Target="../embeddings/Microsoft_Visio_2003-2010_Drawing17.vsd"/></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78.wmf"/><Relationship Id="rId2" Type="http://schemas.openxmlformats.org/officeDocument/2006/relationships/slideLayout" Target="../slideLayouts/slideLayout2.xml"/><Relationship Id="rId16" Type="http://schemas.openxmlformats.org/officeDocument/2006/relationships/image" Target="../media/image80.wmf"/><Relationship Id="rId1" Type="http://schemas.openxmlformats.org/officeDocument/2006/relationships/vmlDrawing" Target="../drawings/vmlDrawing21.vml"/><Relationship Id="rId6" Type="http://schemas.openxmlformats.org/officeDocument/2006/relationships/image" Target="../media/image75.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14.bin"/><Relationship Id="rId14" Type="http://schemas.openxmlformats.org/officeDocument/2006/relationships/image" Target="../media/image79.wmf"/></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92.png"/><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19.bin"/><Relationship Id="rId5" Type="http://schemas.openxmlformats.org/officeDocument/2006/relationships/image" Target="../media/image81.wmf"/><Relationship Id="rId4" Type="http://schemas.openxmlformats.org/officeDocument/2006/relationships/oleObject" Target="../embeddings/oleObject18.bin"/><Relationship Id="rId9" Type="http://schemas.openxmlformats.org/officeDocument/2006/relationships/image" Target="../media/image83.wmf"/></Relationships>
</file>

<file path=ppt/slides/_rels/slide48.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26.bin"/><Relationship Id="rId18" Type="http://schemas.openxmlformats.org/officeDocument/2006/relationships/image" Target="../media/image91.wmf"/><Relationship Id="rId3" Type="http://schemas.openxmlformats.org/officeDocument/2006/relationships/oleObject" Target="../embeddings/oleObject21.bin"/><Relationship Id="rId21" Type="http://schemas.openxmlformats.org/officeDocument/2006/relationships/image" Target="../media/image93.png"/><Relationship Id="rId7" Type="http://schemas.openxmlformats.org/officeDocument/2006/relationships/oleObject" Target="../embeddings/oleObject23.bin"/><Relationship Id="rId12" Type="http://schemas.openxmlformats.org/officeDocument/2006/relationships/image" Target="../media/image88.wmf"/><Relationship Id="rId17" Type="http://schemas.openxmlformats.org/officeDocument/2006/relationships/oleObject" Target="../embeddings/oleObject28.bin"/><Relationship Id="rId2" Type="http://schemas.openxmlformats.org/officeDocument/2006/relationships/slideLayout" Target="../slideLayouts/slideLayout2.xml"/><Relationship Id="rId16" Type="http://schemas.openxmlformats.org/officeDocument/2006/relationships/image" Target="../media/image90.wmf"/><Relationship Id="rId20" Type="http://schemas.openxmlformats.org/officeDocument/2006/relationships/image" Target="../media/image92.wmf"/><Relationship Id="rId1" Type="http://schemas.openxmlformats.org/officeDocument/2006/relationships/vmlDrawing" Target="../drawings/vmlDrawing23.vml"/><Relationship Id="rId6" Type="http://schemas.openxmlformats.org/officeDocument/2006/relationships/image" Target="../media/image85.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27.bin"/><Relationship Id="rId10" Type="http://schemas.openxmlformats.org/officeDocument/2006/relationships/image" Target="../media/image87.wmf"/><Relationship Id="rId19" Type="http://schemas.openxmlformats.org/officeDocument/2006/relationships/oleObject" Target="../embeddings/oleObject29.bin"/><Relationship Id="rId4" Type="http://schemas.openxmlformats.org/officeDocument/2006/relationships/image" Target="../media/image84.wmf"/><Relationship Id="rId9" Type="http://schemas.openxmlformats.org/officeDocument/2006/relationships/oleObject" Target="../embeddings/oleObject24.bin"/><Relationship Id="rId14" Type="http://schemas.openxmlformats.org/officeDocument/2006/relationships/image" Target="../media/image89.wmf"/><Relationship Id="rId22" Type="http://schemas.openxmlformats.org/officeDocument/2006/relationships/image" Target="../media/image94.png"/></Relationships>
</file>

<file path=ppt/slides/_rels/slide49.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35.bin"/><Relationship Id="rId18" Type="http://schemas.openxmlformats.org/officeDocument/2006/relationships/image" Target="../media/image102.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99.wmf"/><Relationship Id="rId17" Type="http://schemas.openxmlformats.org/officeDocument/2006/relationships/oleObject" Target="../embeddings/oleObject37.bin"/><Relationship Id="rId2" Type="http://schemas.openxmlformats.org/officeDocument/2006/relationships/slideLayout" Target="../slideLayouts/slideLayout2.xml"/><Relationship Id="rId16" Type="http://schemas.openxmlformats.org/officeDocument/2006/relationships/image" Target="../media/image101.wmf"/><Relationship Id="rId20" Type="http://schemas.openxmlformats.org/officeDocument/2006/relationships/image" Target="../media/image104.png"/><Relationship Id="rId1" Type="http://schemas.openxmlformats.org/officeDocument/2006/relationships/vmlDrawing" Target="../drawings/vmlDrawing24.vml"/><Relationship Id="rId6" Type="http://schemas.openxmlformats.org/officeDocument/2006/relationships/image" Target="../media/image96.w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98.wmf"/><Relationship Id="rId19" Type="http://schemas.openxmlformats.org/officeDocument/2006/relationships/image" Target="../media/image103.png"/><Relationship Id="rId4" Type="http://schemas.openxmlformats.org/officeDocument/2006/relationships/image" Target="../media/image95.wmf"/><Relationship Id="rId9" Type="http://schemas.openxmlformats.org/officeDocument/2006/relationships/oleObject" Target="../embeddings/oleObject33.bin"/><Relationship Id="rId14" Type="http://schemas.openxmlformats.org/officeDocument/2006/relationships/image" Target="../media/image100.w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package" Target="../embeddings/Microsoft_Visio_Drawing1.vsdx"/><Relationship Id="rId5" Type="http://schemas.openxmlformats.org/officeDocument/2006/relationships/image" Target="../media/image5.emf"/><Relationship Id="rId4" Type="http://schemas.openxmlformats.org/officeDocument/2006/relationships/oleObject" Target="../embeddings/Microsoft_Visio_2003-2010_Drawing2.vsd"/></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109.wmf"/><Relationship Id="rId18" Type="http://schemas.openxmlformats.org/officeDocument/2006/relationships/oleObject" Target="../embeddings/oleObject45.bin"/><Relationship Id="rId3" Type="http://schemas.openxmlformats.org/officeDocument/2006/relationships/notesSlide" Target="../notesSlides/notesSlide4.xml"/><Relationship Id="rId21" Type="http://schemas.openxmlformats.org/officeDocument/2006/relationships/image" Target="../media/image113.wmf"/><Relationship Id="rId7" Type="http://schemas.openxmlformats.org/officeDocument/2006/relationships/image" Target="../media/image106.wmf"/><Relationship Id="rId12" Type="http://schemas.openxmlformats.org/officeDocument/2006/relationships/oleObject" Target="../embeddings/oleObject42.bin"/><Relationship Id="rId17" Type="http://schemas.openxmlformats.org/officeDocument/2006/relationships/image" Target="../media/image111.wmf"/><Relationship Id="rId2" Type="http://schemas.openxmlformats.org/officeDocument/2006/relationships/slideLayout" Target="../slideLayouts/slideLayout2.xml"/><Relationship Id="rId16" Type="http://schemas.openxmlformats.org/officeDocument/2006/relationships/oleObject" Target="../embeddings/oleObject44.bin"/><Relationship Id="rId20" Type="http://schemas.openxmlformats.org/officeDocument/2006/relationships/oleObject" Target="../embeddings/oleObject46.bin"/><Relationship Id="rId1" Type="http://schemas.openxmlformats.org/officeDocument/2006/relationships/vmlDrawing" Target="../drawings/vmlDrawing25.vml"/><Relationship Id="rId6" Type="http://schemas.openxmlformats.org/officeDocument/2006/relationships/oleObject" Target="../embeddings/oleObject39.bin"/><Relationship Id="rId11" Type="http://schemas.openxmlformats.org/officeDocument/2006/relationships/image" Target="../media/image108.wmf"/><Relationship Id="rId5" Type="http://schemas.openxmlformats.org/officeDocument/2006/relationships/image" Target="../media/image105.wmf"/><Relationship Id="rId15" Type="http://schemas.openxmlformats.org/officeDocument/2006/relationships/image" Target="../media/image110.wmf"/><Relationship Id="rId23" Type="http://schemas.openxmlformats.org/officeDocument/2006/relationships/image" Target="../media/image115.png"/><Relationship Id="rId10" Type="http://schemas.openxmlformats.org/officeDocument/2006/relationships/oleObject" Target="../embeddings/oleObject41.bin"/><Relationship Id="rId19" Type="http://schemas.openxmlformats.org/officeDocument/2006/relationships/image" Target="../media/image112.wmf"/><Relationship Id="rId4" Type="http://schemas.openxmlformats.org/officeDocument/2006/relationships/oleObject" Target="../embeddings/oleObject38.bin"/><Relationship Id="rId9" Type="http://schemas.openxmlformats.org/officeDocument/2006/relationships/image" Target="../media/image107.wmf"/><Relationship Id="rId14" Type="http://schemas.openxmlformats.org/officeDocument/2006/relationships/oleObject" Target="../embeddings/oleObject43.bin"/><Relationship Id="rId22" Type="http://schemas.openxmlformats.org/officeDocument/2006/relationships/image" Target="../media/image114.png"/></Relationships>
</file>

<file path=ppt/slides/_rels/slide51.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52.bin"/><Relationship Id="rId18" Type="http://schemas.openxmlformats.org/officeDocument/2006/relationships/image" Target="../media/image122.wmf"/><Relationship Id="rId3" Type="http://schemas.openxmlformats.org/officeDocument/2006/relationships/oleObject" Target="../embeddings/oleObject47.bin"/><Relationship Id="rId21" Type="http://schemas.openxmlformats.org/officeDocument/2006/relationships/oleObject" Target="../embeddings/oleObject56.bin"/><Relationship Id="rId7" Type="http://schemas.openxmlformats.org/officeDocument/2006/relationships/oleObject" Target="../embeddings/oleObject49.bin"/><Relationship Id="rId12" Type="http://schemas.openxmlformats.org/officeDocument/2006/relationships/image" Target="../media/image119.wmf"/><Relationship Id="rId17" Type="http://schemas.openxmlformats.org/officeDocument/2006/relationships/oleObject" Target="../embeddings/oleObject54.bin"/><Relationship Id="rId2" Type="http://schemas.openxmlformats.org/officeDocument/2006/relationships/slideLayout" Target="../slideLayouts/slideLayout2.xml"/><Relationship Id="rId16" Type="http://schemas.openxmlformats.org/officeDocument/2006/relationships/image" Target="../media/image121.wmf"/><Relationship Id="rId20" Type="http://schemas.openxmlformats.org/officeDocument/2006/relationships/image" Target="../media/image123.wmf"/><Relationship Id="rId1" Type="http://schemas.openxmlformats.org/officeDocument/2006/relationships/vmlDrawing" Target="../drawings/vmlDrawing26.vml"/><Relationship Id="rId6" Type="http://schemas.openxmlformats.org/officeDocument/2006/relationships/image" Target="../media/image116.wmf"/><Relationship Id="rId11" Type="http://schemas.openxmlformats.org/officeDocument/2006/relationships/oleObject" Target="../embeddings/oleObject51.bin"/><Relationship Id="rId24" Type="http://schemas.openxmlformats.org/officeDocument/2006/relationships/image" Target="../media/image126.png"/><Relationship Id="rId5" Type="http://schemas.openxmlformats.org/officeDocument/2006/relationships/oleObject" Target="../embeddings/oleObject48.bin"/><Relationship Id="rId15" Type="http://schemas.openxmlformats.org/officeDocument/2006/relationships/oleObject" Target="../embeddings/oleObject53.bin"/><Relationship Id="rId23" Type="http://schemas.openxmlformats.org/officeDocument/2006/relationships/image" Target="../media/image125.png"/><Relationship Id="rId10" Type="http://schemas.openxmlformats.org/officeDocument/2006/relationships/image" Target="../media/image118.wmf"/><Relationship Id="rId19" Type="http://schemas.openxmlformats.org/officeDocument/2006/relationships/oleObject" Target="../embeddings/oleObject55.bin"/><Relationship Id="rId4" Type="http://schemas.openxmlformats.org/officeDocument/2006/relationships/image" Target="../media/image105.wmf"/><Relationship Id="rId9" Type="http://schemas.openxmlformats.org/officeDocument/2006/relationships/oleObject" Target="../embeddings/oleObject50.bin"/><Relationship Id="rId14" Type="http://schemas.openxmlformats.org/officeDocument/2006/relationships/image" Target="../media/image120.wmf"/><Relationship Id="rId22" Type="http://schemas.openxmlformats.org/officeDocument/2006/relationships/image" Target="../media/image124.wmf"/></Relationships>
</file>

<file path=ppt/slides/_rels/slide52.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Microsoft_Visio_2003-2010_Drawing3.vsd"/><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Microsoft_Visio_2003-2010_Drawing4.vsd"/><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114" y="685800"/>
            <a:ext cx="7851648" cy="838200"/>
          </a:xfrm>
        </p:spPr>
        <p:txBody>
          <a:bodyPr>
            <a:normAutofit fontScale="90000"/>
          </a:bodyPr>
          <a:lstStyle/>
          <a:p>
            <a:pPr algn="ctr" eaLnBrk="1" fontAlgn="auto" hangingPunct="1">
              <a:spcAft>
                <a:spcPts val="0"/>
              </a:spcAft>
              <a:defRPr/>
            </a:pPr>
            <a:r>
              <a:rPr lang="en-US" smtClean="0">
                <a:latin typeface="+mn-lt"/>
                <a:cs typeface="Times New Roman" pitchFamily="18" charset="0"/>
              </a:rPr>
              <a:t>Chương 2</a:t>
            </a:r>
            <a:endParaRPr lang="en-US">
              <a:latin typeface="+mn-lt"/>
            </a:endParaRPr>
          </a:p>
        </p:txBody>
      </p:sp>
      <p:sp>
        <p:nvSpPr>
          <p:cNvPr id="31747" name="Subtitle 2"/>
          <p:cNvSpPr>
            <a:spLocks noGrp="1"/>
          </p:cNvSpPr>
          <p:nvPr>
            <p:ph type="subTitle" idx="1"/>
          </p:nvPr>
        </p:nvSpPr>
        <p:spPr>
          <a:xfrm>
            <a:off x="381000" y="1752600"/>
            <a:ext cx="8610600" cy="1752600"/>
          </a:xfrm>
        </p:spPr>
        <p:txBody>
          <a:bodyPr/>
          <a:lstStyle/>
          <a:p>
            <a:pPr marR="0" algn="ctr" eaLnBrk="1" hangingPunct="1"/>
            <a:r>
              <a:rPr lang="en-US" sz="4800" smtClean="0">
                <a:cs typeface="Times New Roman" pitchFamily="18" charset="0"/>
              </a:rPr>
              <a:t>Tầng khuếch đại tín hiệu nhỏ dùng Transistor</a:t>
            </a:r>
            <a:endParaRPr lang="en-US" sz="480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63717" y="529183"/>
            <a:ext cx="8229600" cy="842417"/>
          </a:xfrm>
        </p:spPr>
        <p:txBody>
          <a:bodyPr/>
          <a:lstStyle/>
          <a:p>
            <a:pPr algn="ctr"/>
            <a:r>
              <a:rPr lang="en-US" sz="2800" b="1" smtClean="0">
                <a:solidFill>
                  <a:schemeClr val="accent1">
                    <a:lumMod val="75000"/>
                  </a:schemeClr>
                </a:solidFill>
                <a:latin typeface="+mn-lt"/>
                <a:cs typeface="Times New Roman" pitchFamily="18" charset="0"/>
              </a:rPr>
              <a:t>Các bước giải một bài toán về mạch khuếch đại Transistor</a:t>
            </a:r>
            <a:endParaRPr lang="vi-VN" sz="2800">
              <a:latin typeface="+mn-lt"/>
            </a:endParaRPr>
          </a:p>
        </p:txBody>
      </p:sp>
      <p:sp>
        <p:nvSpPr>
          <p:cNvPr id="4" name="Down Arrow 3"/>
          <p:cNvSpPr/>
          <p:nvPr/>
        </p:nvSpPr>
        <p:spPr>
          <a:xfrm>
            <a:off x="4495800" y="3276600"/>
            <a:ext cx="685800" cy="12192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38708273"/>
              </p:ext>
            </p:extLst>
          </p:nvPr>
        </p:nvGraphicFramePr>
        <p:xfrm>
          <a:off x="723900" y="1524000"/>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p:cNvSpPr/>
          <p:nvPr/>
        </p:nvSpPr>
        <p:spPr>
          <a:xfrm>
            <a:off x="1752600" y="2144917"/>
            <a:ext cx="762000" cy="685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srgbClr val="FF0000"/>
                </a:solidFill>
              </a:rPr>
              <a:t>1</a:t>
            </a:r>
            <a:endParaRPr lang="en-US" sz="6000">
              <a:solidFill>
                <a:srgbClr val="FF0000"/>
              </a:solidFill>
            </a:endParaRPr>
          </a:p>
        </p:txBody>
      </p:sp>
      <p:sp>
        <p:nvSpPr>
          <p:cNvPr id="7" name="Oval 6"/>
          <p:cNvSpPr/>
          <p:nvPr/>
        </p:nvSpPr>
        <p:spPr>
          <a:xfrm>
            <a:off x="4800600" y="2133600"/>
            <a:ext cx="762000" cy="685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srgbClr val="FF0000"/>
                </a:solidFill>
              </a:rPr>
              <a:t>2</a:t>
            </a:r>
            <a:endParaRPr lang="en-US" sz="6000">
              <a:solidFill>
                <a:srgbClr val="FF0000"/>
              </a:solidFill>
            </a:endParaRPr>
          </a:p>
        </p:txBody>
      </p:sp>
      <p:sp>
        <p:nvSpPr>
          <p:cNvPr id="8" name="Oval 7"/>
          <p:cNvSpPr/>
          <p:nvPr/>
        </p:nvSpPr>
        <p:spPr>
          <a:xfrm>
            <a:off x="7467600" y="2163024"/>
            <a:ext cx="762000" cy="685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smtClean="0">
                <a:solidFill>
                  <a:srgbClr val="FF0000"/>
                </a:solidFill>
              </a:rPr>
              <a:t>3</a:t>
            </a:r>
            <a:endParaRPr lang="en-US" sz="4800">
              <a:solidFill>
                <a:srgbClr val="FF0000"/>
              </a:solidFill>
            </a:endParaRPr>
          </a:p>
        </p:txBody>
      </p:sp>
    </p:spTree>
    <p:extLst>
      <p:ext uri="{BB962C8B-B14F-4D97-AF65-F5344CB8AC3E}">
        <p14:creationId xmlns:p14="http://schemas.microsoft.com/office/powerpoint/2010/main" val="2032519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655897376"/>
              </p:ext>
            </p:extLst>
          </p:nvPr>
        </p:nvGraphicFramePr>
        <p:xfrm>
          <a:off x="1981200" y="1905000"/>
          <a:ext cx="4648200" cy="3847460"/>
        </p:xfrm>
        <a:graphic>
          <a:graphicData uri="http://schemas.openxmlformats.org/presentationml/2006/ole">
            <mc:AlternateContent xmlns:mc="http://schemas.openxmlformats.org/markup-compatibility/2006">
              <mc:Choice xmlns:v="urn:schemas-microsoft-com:vml" Requires="v">
                <p:oleObj spid="_x0000_s32875" name="Visio" r:id="rId3" imgW="3078435" imgH="2590704" progId="Visio.Drawing.15">
                  <p:embed/>
                </p:oleObj>
              </mc:Choice>
              <mc:Fallback>
                <p:oleObj name="Visio" r:id="rId3" imgW="3078435" imgH="2590704" progId="Visio.Drawing.15">
                  <p:embed/>
                  <p:pic>
                    <p:nvPicPr>
                      <p:cNvPr id="0" name="Object 2"/>
                      <p:cNvPicPr>
                        <a:picLocks noChangeAspect="1" noChangeArrowheads="1"/>
                      </p:cNvPicPr>
                      <p:nvPr/>
                    </p:nvPicPr>
                    <p:blipFill>
                      <a:blip r:embed="rId4"/>
                      <a:srcRect/>
                      <a:stretch>
                        <a:fillRect/>
                      </a:stretch>
                    </p:blipFill>
                    <p:spPr bwMode="auto">
                      <a:xfrm>
                        <a:off x="1981200" y="1905000"/>
                        <a:ext cx="4648200" cy="3847460"/>
                      </a:xfrm>
                      <a:prstGeom prst="rect">
                        <a:avLst/>
                      </a:prstGeom>
                      <a:noFill/>
                      <a:ln>
                        <a:noFill/>
                      </a:ln>
                    </p:spPr>
                  </p:pic>
                </p:oleObj>
              </mc:Fallback>
            </mc:AlternateContent>
          </a:graphicData>
        </a:graphic>
      </p:graphicFrame>
      <p:sp>
        <p:nvSpPr>
          <p:cNvPr id="5133" name="Content Placeholder 9"/>
          <p:cNvSpPr>
            <a:spLocks noGrp="1"/>
          </p:cNvSpPr>
          <p:nvPr>
            <p:ph sz="half" idx="1"/>
          </p:nvPr>
        </p:nvSpPr>
        <p:spPr>
          <a:xfrm>
            <a:off x="304800" y="1447800"/>
            <a:ext cx="4495800" cy="4906963"/>
          </a:xfrm>
        </p:spPr>
        <p:txBody>
          <a:bodyPr/>
          <a:lstStyle/>
          <a:p>
            <a:pPr marL="0" indent="0" eaLnBrk="1" hangingPunct="1">
              <a:buNone/>
            </a:pPr>
            <a:r>
              <a:rPr lang="en-US" altLang="ja-JP" sz="2000" u="sng" smtClean="0">
                <a:solidFill>
                  <a:srgbClr val="FF0000"/>
                </a:solidFill>
                <a:cs typeface="HGP明朝E"/>
              </a:rPr>
              <a:t>1. Sơ đồ nguyên lý </a:t>
            </a:r>
          </a:p>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2.2.2. Mạch khuếch đại CE</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582845276"/>
              </p:ext>
            </p:extLst>
          </p:nvPr>
        </p:nvGraphicFramePr>
        <p:xfrm>
          <a:off x="1905000" y="2017378"/>
          <a:ext cx="4121590" cy="3469022"/>
        </p:xfrm>
        <a:graphic>
          <a:graphicData uri="http://schemas.openxmlformats.org/presentationml/2006/ole">
            <mc:AlternateContent xmlns:mc="http://schemas.openxmlformats.org/markup-compatibility/2006">
              <mc:Choice xmlns:v="urn:schemas-microsoft-com:vml" Requires="v">
                <p:oleObj spid="_x0000_s33893" name="Visio" r:id="rId3" imgW="3078435" imgH="2590704" progId="Visio.Drawing.15">
                  <p:embed/>
                </p:oleObj>
              </mc:Choice>
              <mc:Fallback>
                <p:oleObj name="Visio" r:id="rId3" imgW="3078435" imgH="2590704" progId="Visio.Drawing.15">
                  <p:embed/>
                  <p:pic>
                    <p:nvPicPr>
                      <p:cNvPr id="0" name=""/>
                      <p:cNvPicPr>
                        <a:picLocks noChangeAspect="1" noChangeArrowheads="1"/>
                      </p:cNvPicPr>
                      <p:nvPr/>
                    </p:nvPicPr>
                    <p:blipFill>
                      <a:blip r:embed="rId4"/>
                      <a:srcRect/>
                      <a:stretch>
                        <a:fillRect/>
                      </a:stretch>
                    </p:blipFill>
                    <p:spPr bwMode="auto">
                      <a:xfrm>
                        <a:off x="1905000" y="2017378"/>
                        <a:ext cx="4121590" cy="3469022"/>
                      </a:xfrm>
                      <a:prstGeom prst="rect">
                        <a:avLst/>
                      </a:prstGeom>
                      <a:noFill/>
                      <a:ln>
                        <a:noFill/>
                      </a:ln>
                    </p:spPr>
                  </p:pic>
                </p:oleObj>
              </mc:Fallback>
            </mc:AlternateContent>
          </a:graphicData>
        </a:graphic>
      </p:graphicFrame>
      <p:sp>
        <p:nvSpPr>
          <p:cNvPr id="5133" name="Content Placeholder 9"/>
          <p:cNvSpPr>
            <a:spLocks noGrp="1"/>
          </p:cNvSpPr>
          <p:nvPr>
            <p:ph sz="half" idx="1"/>
          </p:nvPr>
        </p:nvSpPr>
        <p:spPr>
          <a:xfrm>
            <a:off x="304800" y="1447800"/>
            <a:ext cx="4495800" cy="4906963"/>
          </a:xfrm>
        </p:spPr>
        <p:txBody>
          <a:bodyPr/>
          <a:lstStyle/>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2.2.2. Mạch khuếch đại CE</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Oval Callout 9"/>
          <p:cNvSpPr/>
          <p:nvPr/>
        </p:nvSpPr>
        <p:spPr>
          <a:xfrm>
            <a:off x="5855759" y="2971800"/>
            <a:ext cx="883090" cy="609600"/>
          </a:xfrm>
          <a:prstGeom prst="wedgeEllipseCallout">
            <a:avLst>
              <a:gd name="adj1" fmla="val -112452"/>
              <a:gd name="adj2" fmla="val 7374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002060"/>
                </a:solidFill>
              </a:rPr>
              <a:t>Tải</a:t>
            </a:r>
            <a:endParaRPr lang="en-US">
              <a:solidFill>
                <a:srgbClr val="002060"/>
              </a:solidFill>
            </a:endParaRPr>
          </a:p>
        </p:txBody>
      </p:sp>
      <p:sp>
        <p:nvSpPr>
          <p:cNvPr id="25" name="Oval Callout 24"/>
          <p:cNvSpPr/>
          <p:nvPr/>
        </p:nvSpPr>
        <p:spPr>
          <a:xfrm rot="21208689">
            <a:off x="4608617" y="1104976"/>
            <a:ext cx="2057400" cy="762000"/>
          </a:xfrm>
          <a:prstGeom prst="wedgeEllipseCallout">
            <a:avLst>
              <a:gd name="adj1" fmla="val -68657"/>
              <a:gd name="adj2" fmla="val 6691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002060"/>
                </a:solidFill>
              </a:rPr>
              <a:t>Nguồn cung cấp DC</a:t>
            </a:r>
            <a:endParaRPr lang="en-US">
              <a:solidFill>
                <a:srgbClr val="002060"/>
              </a:solidFill>
            </a:endParaRPr>
          </a:p>
        </p:txBody>
      </p:sp>
      <p:sp>
        <p:nvSpPr>
          <p:cNvPr id="27" name="Oval Callout 26"/>
          <p:cNvSpPr/>
          <p:nvPr/>
        </p:nvSpPr>
        <p:spPr>
          <a:xfrm>
            <a:off x="381000" y="4572000"/>
            <a:ext cx="1676400" cy="838200"/>
          </a:xfrm>
          <a:prstGeom prst="wedgeEllipseCallout">
            <a:avLst>
              <a:gd name="adj1" fmla="val 62056"/>
              <a:gd name="adj2" fmla="val -9121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002060"/>
                </a:solidFill>
              </a:rPr>
              <a:t>Nguồn tín hiệu (AC)</a:t>
            </a:r>
            <a:endParaRPr lang="en-US">
              <a:solidFill>
                <a:srgbClr val="002060"/>
              </a:solidFill>
            </a:endParaRPr>
          </a:p>
        </p:txBody>
      </p:sp>
      <p:sp>
        <p:nvSpPr>
          <p:cNvPr id="13" name="Flowchart: Alternate Process 12"/>
          <p:cNvSpPr/>
          <p:nvPr/>
        </p:nvSpPr>
        <p:spPr>
          <a:xfrm>
            <a:off x="2895600" y="2514600"/>
            <a:ext cx="2057400" cy="2590800"/>
          </a:xfrm>
          <a:prstGeom prst="flowChartAlternateProcess">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Callout 29"/>
          <p:cNvSpPr/>
          <p:nvPr/>
        </p:nvSpPr>
        <p:spPr>
          <a:xfrm rot="426088">
            <a:off x="5894955" y="5229913"/>
            <a:ext cx="2061604" cy="762000"/>
          </a:xfrm>
          <a:prstGeom prst="wedgeEllipseCallout">
            <a:avLst>
              <a:gd name="adj1" fmla="val -105187"/>
              <a:gd name="adj2" fmla="val -71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002060"/>
                </a:solidFill>
              </a:rPr>
              <a:t>Mạch khuếch đại</a:t>
            </a:r>
            <a:endParaRPr lang="en-US">
              <a:solidFill>
                <a:srgbClr val="002060"/>
              </a:solidFill>
            </a:endParaRPr>
          </a:p>
        </p:txBody>
      </p:sp>
    </p:spTree>
    <p:extLst>
      <p:ext uri="{BB962C8B-B14F-4D97-AF65-F5344CB8AC3E}">
        <p14:creationId xmlns:p14="http://schemas.microsoft.com/office/powerpoint/2010/main" val="2235493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3" name="Content Placeholder 9"/>
          <p:cNvSpPr>
            <a:spLocks noGrp="1"/>
          </p:cNvSpPr>
          <p:nvPr>
            <p:ph sz="half" idx="1"/>
          </p:nvPr>
        </p:nvSpPr>
        <p:spPr>
          <a:xfrm>
            <a:off x="304800" y="1066800"/>
            <a:ext cx="3352800" cy="457200"/>
          </a:xfrm>
        </p:spPr>
        <p:txBody>
          <a:bodyPr/>
          <a:lstStyle/>
          <a:p>
            <a:pPr marL="0" indent="0" eaLnBrk="1" hangingPunct="1">
              <a:buClr>
                <a:srgbClr val="C00000"/>
              </a:buClr>
              <a:buNone/>
            </a:pPr>
            <a:r>
              <a:rPr lang="en-US" altLang="ja-JP" sz="2000" i="1" u="sng" smtClean="0">
                <a:solidFill>
                  <a:srgbClr val="FF0000"/>
                </a:solidFill>
                <a:cs typeface="HGP明朝E"/>
              </a:rPr>
              <a:t>2. </a:t>
            </a:r>
            <a:r>
              <a:rPr lang="en-US" altLang="ja-JP" sz="2000" u="sng" smtClean="0">
                <a:solidFill>
                  <a:srgbClr val="FF0000"/>
                </a:solidFill>
                <a:cs typeface="HGP明朝E"/>
              </a:rPr>
              <a:t>Sơ đồ tương đương tĩnh</a:t>
            </a:r>
          </a:p>
          <a:p>
            <a:pPr eaLnBrk="1" hangingPunct="1">
              <a:buFont typeface="Wingdings" pitchFamily="2" charset="2"/>
              <a:buChar char="Ø"/>
            </a:pPr>
            <a:endParaRPr lang="en-US" altLang="ja-JP" sz="1800" i="1" smtClean="0">
              <a:cs typeface="HGP明朝E"/>
            </a:endParaRPr>
          </a:p>
          <a:p>
            <a:pPr eaLnBrk="1" hangingPunct="1">
              <a:buFont typeface="Wingdings" pitchFamily="2" charset="2"/>
              <a:buChar char="Ø"/>
            </a:pPr>
            <a:endParaRPr lang="en-US" altLang="ja-JP" sz="1800" i="1">
              <a:cs typeface="HGP明朝E"/>
            </a:endParaRPr>
          </a:p>
          <a:p>
            <a:pPr eaLnBrk="1" hangingPunct="1">
              <a:buFont typeface="Wingdings" pitchFamily="2" charset="2"/>
              <a:buChar char="Ø"/>
            </a:pPr>
            <a:endParaRPr lang="en-US" altLang="ja-JP" sz="1800" i="1" smtClean="0">
              <a:cs typeface="HGP明朝E"/>
            </a:endParaRPr>
          </a:p>
          <a:p>
            <a:pPr marL="0" indent="0" eaLnBrk="1" hangingPunct="1">
              <a:buNone/>
            </a:pPr>
            <a:endParaRPr lang="en-US" altLang="ja-JP" sz="1800" i="1">
              <a:cs typeface="HGP明朝E"/>
            </a:endParaRPr>
          </a:p>
          <a:p>
            <a:pPr eaLnBrk="1" hangingPunct="1">
              <a:buFont typeface="Wingdings" pitchFamily="2" charset="2"/>
              <a:buChar char="Ø"/>
            </a:pPr>
            <a:endParaRPr lang="en-US" altLang="ja-JP" sz="1800" i="1" smtClean="0">
              <a:cs typeface="HGP明朝E"/>
            </a:endParaRPr>
          </a:p>
        </p:txBody>
      </p:sp>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2.2.2. Mạch khuếch đại CE</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ight Arrow 11"/>
          <p:cNvSpPr/>
          <p:nvPr/>
        </p:nvSpPr>
        <p:spPr>
          <a:xfrm>
            <a:off x="1219200" y="5745001"/>
            <a:ext cx="381000" cy="228600"/>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380999" y="1558290"/>
            <a:ext cx="8425814" cy="4782521"/>
            <a:chOff x="380999" y="1558290"/>
            <a:chExt cx="8425814" cy="4782521"/>
          </a:xfrm>
        </p:grpSpPr>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260" y="1558290"/>
              <a:ext cx="215265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ight Arrow 24"/>
            <p:cNvSpPr/>
            <p:nvPr/>
          </p:nvSpPr>
          <p:spPr>
            <a:xfrm>
              <a:off x="3581400" y="2868930"/>
              <a:ext cx="762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5486400" y="2872740"/>
              <a:ext cx="762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1558290"/>
              <a:ext cx="235267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1" name="Flowchart: Alternate Process 30"/>
                <p:cNvSpPr/>
                <p:nvPr/>
              </p:nvSpPr>
              <p:spPr>
                <a:xfrm>
                  <a:off x="6716076" y="4853940"/>
                  <a:ext cx="2090737" cy="601501"/>
                </a:xfrm>
                <a:prstGeom prst="flowChartAlternateProcess">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a:rPr>
                            </m:ctrlPr>
                          </m:sSubPr>
                          <m:e>
                            <m:r>
                              <a:rPr lang="en-US" b="0" i="1" smtClean="0">
                                <a:solidFill>
                                  <a:srgbClr val="002060"/>
                                </a:solidFill>
                                <a:latin typeface="Cambria Math"/>
                              </a:rPr>
                              <m:t>𝑉</m:t>
                            </m:r>
                          </m:e>
                          <m:sub>
                            <m:r>
                              <a:rPr lang="en-US" b="0" i="1" smtClean="0">
                                <a:solidFill>
                                  <a:srgbClr val="002060"/>
                                </a:solidFill>
                                <a:latin typeface="Cambria Math"/>
                              </a:rPr>
                              <m:t>𝐵𝐵</m:t>
                            </m:r>
                          </m:sub>
                        </m:sSub>
                        <m:r>
                          <a:rPr lang="en-US" i="1" smtClean="0">
                            <a:solidFill>
                              <a:srgbClr val="002060"/>
                            </a:solidFill>
                            <a:latin typeface="Cambria Math"/>
                            <a:ea typeface="Cambria Math"/>
                          </a:rPr>
                          <m:t>=</m:t>
                        </m:r>
                        <m:f>
                          <m:fPr>
                            <m:ctrlPr>
                              <a:rPr lang="en-US" i="1" smtClean="0">
                                <a:solidFill>
                                  <a:srgbClr val="002060"/>
                                </a:solidFill>
                                <a:latin typeface="Cambria Math"/>
                                <a:ea typeface="Cambria Math"/>
                              </a:rPr>
                            </m:ctrlPr>
                          </m:fPr>
                          <m:num>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2</m:t>
                                </m:r>
                              </m:sub>
                            </m:sSub>
                          </m:num>
                          <m:den>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1</m:t>
                                </m:r>
                              </m:sub>
                            </m:sSub>
                            <m:r>
                              <a:rPr lang="en-US" b="0" i="1" smtClean="0">
                                <a:solidFill>
                                  <a:srgbClr val="002060"/>
                                </a:solidFill>
                                <a:latin typeface="Cambria Math"/>
                                <a:ea typeface="Cambria Math"/>
                              </a:rPr>
                              <m:t>+</m:t>
                            </m:r>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2</m:t>
                                </m:r>
                              </m:sub>
                            </m:sSub>
                          </m:den>
                        </m:f>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𝑉</m:t>
                            </m:r>
                          </m:e>
                          <m:sub>
                            <m:r>
                              <a:rPr lang="en-US" b="0" i="1" smtClean="0">
                                <a:solidFill>
                                  <a:srgbClr val="002060"/>
                                </a:solidFill>
                                <a:latin typeface="Cambria Math"/>
                                <a:ea typeface="Cambria Math"/>
                              </a:rPr>
                              <m:t>𝐶𝐶</m:t>
                            </m:r>
                          </m:sub>
                        </m:sSub>
                      </m:oMath>
                    </m:oMathPara>
                  </a14:m>
                  <a:endParaRPr lang="en-US">
                    <a:solidFill>
                      <a:srgbClr val="002060"/>
                    </a:solidFill>
                  </a:endParaRPr>
                </a:p>
              </p:txBody>
            </p:sp>
          </mc:Choice>
          <mc:Fallback xmlns="">
            <p:sp>
              <p:nvSpPr>
                <p:cNvPr id="31" name="Flowchart: Alternate Process 30"/>
                <p:cNvSpPr>
                  <a:spLocks noRot="1" noChangeAspect="1" noMove="1" noResize="1" noEditPoints="1" noAdjustHandles="1" noChangeArrowheads="1" noChangeShapeType="1" noTextEdit="1"/>
                </p:cNvSpPr>
                <p:nvPr/>
              </p:nvSpPr>
              <p:spPr>
                <a:xfrm>
                  <a:off x="6716076" y="4853940"/>
                  <a:ext cx="2090737" cy="601501"/>
                </a:xfrm>
                <a:prstGeom prst="flowChartAlternateProcess">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Flowchart: Alternate Process 31"/>
                <p:cNvSpPr/>
                <p:nvPr/>
              </p:nvSpPr>
              <p:spPr>
                <a:xfrm>
                  <a:off x="6901813" y="5588551"/>
                  <a:ext cx="1905000" cy="541499"/>
                </a:xfrm>
                <a:prstGeom prst="flowChartAlternateProcess">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a:rPr>
                            </m:ctrlPr>
                          </m:sSubPr>
                          <m:e>
                            <m:r>
                              <a:rPr lang="en-US" b="0" i="1" smtClean="0">
                                <a:solidFill>
                                  <a:srgbClr val="002060"/>
                                </a:solidFill>
                                <a:latin typeface="Cambria Math"/>
                              </a:rPr>
                              <m:t>𝑅</m:t>
                            </m:r>
                          </m:e>
                          <m:sub>
                            <m:r>
                              <a:rPr lang="en-US" b="0" i="1" smtClean="0">
                                <a:solidFill>
                                  <a:srgbClr val="002060"/>
                                </a:solidFill>
                                <a:latin typeface="Cambria Math"/>
                              </a:rPr>
                              <m:t>𝐵𝐵</m:t>
                            </m:r>
                          </m:sub>
                        </m:sSub>
                        <m:r>
                          <a:rPr lang="en-US" i="1" smtClean="0">
                            <a:solidFill>
                              <a:srgbClr val="002060"/>
                            </a:solidFill>
                            <a:latin typeface="Cambria Math"/>
                            <a:ea typeface="Cambria Math"/>
                          </a:rPr>
                          <m:t>=</m:t>
                        </m:r>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1</m:t>
                            </m:r>
                          </m:sub>
                        </m:sSub>
                        <m:r>
                          <a:rPr lang="en-US" b="0" i="1" smtClean="0">
                            <a:solidFill>
                              <a:srgbClr val="002060"/>
                            </a:solidFill>
                            <a:latin typeface="Cambria Math"/>
                            <a:ea typeface="Cambria Math"/>
                          </a:rPr>
                          <m:t>//</m:t>
                        </m:r>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2</m:t>
                            </m:r>
                          </m:sub>
                        </m:sSub>
                      </m:oMath>
                    </m:oMathPara>
                  </a14:m>
                  <a:endParaRPr lang="en-US">
                    <a:solidFill>
                      <a:srgbClr val="002060"/>
                    </a:solidFill>
                  </a:endParaRPr>
                </a:p>
              </p:txBody>
            </p:sp>
          </mc:Choice>
          <mc:Fallback xmlns="">
            <p:sp>
              <p:nvSpPr>
                <p:cNvPr id="32" name="Flowchart: Alternate Process 31"/>
                <p:cNvSpPr>
                  <a:spLocks noRot="1" noChangeAspect="1" noMove="1" noResize="1" noEditPoints="1" noAdjustHandles="1" noChangeArrowheads="1" noChangeShapeType="1" noTextEdit="1"/>
                </p:cNvSpPr>
                <p:nvPr/>
              </p:nvSpPr>
              <p:spPr>
                <a:xfrm>
                  <a:off x="6901813" y="5588551"/>
                  <a:ext cx="1905000" cy="541499"/>
                </a:xfrm>
                <a:prstGeom prst="flowChartAlternateProcess">
                  <a:avLst/>
                </a:prstGeom>
                <a:blipFill rotWithShape="1">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80999" y="4570070"/>
                  <a:ext cx="3478529" cy="1770741"/>
                </a:xfrm>
                <a:prstGeom prst="rect">
                  <a:avLst/>
                </a:prstGeom>
                <a:solidFill>
                  <a:schemeClr val="bg1">
                    <a:lumMod val="85000"/>
                  </a:schemeClr>
                </a:solidFill>
                <a:ln w="28575">
                  <a:solidFill>
                    <a:schemeClr val="tx1"/>
                  </a:solidFill>
                </a:ln>
              </p:spPr>
              <p:txBody>
                <a:bodyPr wrap="square" rtlCol="0">
                  <a:spAutoFit/>
                </a:bodyPr>
                <a:lstStyle/>
                <a:p>
                  <a:r>
                    <a:rPr lang="en-US" smtClean="0">
                      <a:latin typeface="+mn-lt"/>
                    </a:rPr>
                    <a:t>Định luật KII cho vòng 1: </a:t>
                  </a:r>
                </a:p>
                <a:p>
                  <a:pPr/>
                  <a14:m>
                    <m:oMathPara xmlns:m="http://schemas.openxmlformats.org/officeDocument/2006/math">
                      <m:oMathParaPr>
                        <m:jc m:val="centerGroup"/>
                      </m:oMathParaPr>
                      <m:oMath xmlns:m="http://schemas.openxmlformats.org/officeDocument/2006/math">
                        <m:sSub>
                          <m:sSubPr>
                            <m:ctrlPr>
                              <a:rPr lang="en-US" i="1">
                                <a:solidFill>
                                  <a:srgbClr val="002060"/>
                                </a:solidFill>
                                <a:latin typeface="Cambria Math"/>
                              </a:rPr>
                            </m:ctrlPr>
                          </m:sSubPr>
                          <m:e>
                            <m:r>
                              <a:rPr lang="en-US" i="1">
                                <a:solidFill>
                                  <a:srgbClr val="002060"/>
                                </a:solidFill>
                                <a:latin typeface="Cambria Math"/>
                              </a:rPr>
                              <m:t>𝑉</m:t>
                            </m:r>
                          </m:e>
                          <m:sub>
                            <m:r>
                              <a:rPr lang="en-US" i="1">
                                <a:solidFill>
                                  <a:srgbClr val="002060"/>
                                </a:solidFill>
                                <a:latin typeface="Cambria Math"/>
                              </a:rPr>
                              <m:t>𝐵𝐵</m:t>
                            </m:r>
                          </m:sub>
                        </m:sSub>
                        <m:r>
                          <a:rPr lang="en-US" b="0" i="1" smtClean="0">
                            <a:solidFill>
                              <a:srgbClr val="002060"/>
                            </a:solidFill>
                            <a:latin typeface="Cambria Math"/>
                          </a:rPr>
                          <m:t>−0</m:t>
                        </m:r>
                        <m:r>
                          <a:rPr lang="en-US" i="1">
                            <a:solidFill>
                              <a:srgbClr val="002060"/>
                            </a:solidFill>
                            <a:latin typeface="Cambria Math"/>
                            <a:ea typeface="Cambria Math"/>
                          </a:rPr>
                          <m:t>=</m:t>
                        </m:r>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𝐵</m:t>
                            </m:r>
                          </m:sub>
                        </m:sSub>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𝐵</m:t>
                            </m:r>
                          </m:sub>
                        </m:sSub>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𝑈</m:t>
                                </m:r>
                              </m:e>
                              <m:sub>
                                <m:r>
                                  <a:rPr lang="en-US" b="0" i="1" smtClean="0">
                                    <a:solidFill>
                                      <a:srgbClr val="002060"/>
                                    </a:solidFill>
                                    <a:latin typeface="Cambria Math"/>
                                    <a:ea typeface="Cambria Math"/>
                                  </a:rPr>
                                  <m:t>𝐵𝐸</m:t>
                                </m:r>
                              </m:sub>
                            </m:sSub>
                            <m:r>
                              <a:rPr lang="en-US" b="0" i="1" smtClean="0">
                                <a:solidFill>
                                  <a:srgbClr val="002060"/>
                                </a:solidFill>
                                <a:latin typeface="Cambria Math"/>
                                <a:ea typeface="Cambria Math"/>
                              </a:rPr>
                              <m:t>+</m:t>
                            </m:r>
                            <m:r>
                              <a:rPr lang="en-US" i="1">
                                <a:solidFill>
                                  <a:srgbClr val="002060"/>
                                </a:solidFill>
                                <a:latin typeface="Cambria Math"/>
                                <a:ea typeface="Cambria Math"/>
                              </a:rPr>
                              <m:t>𝐼</m:t>
                            </m:r>
                          </m:e>
                          <m:sub>
                            <m:r>
                              <a:rPr lang="en-US" b="0" i="1" smtClean="0">
                                <a:solidFill>
                                  <a:srgbClr val="002060"/>
                                </a:solidFill>
                                <a:latin typeface="Cambria Math"/>
                                <a:ea typeface="Cambria Math"/>
                              </a:rPr>
                              <m:t>𝐸</m:t>
                            </m:r>
                          </m:sub>
                        </m:sSub>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𝑅</m:t>
                            </m:r>
                          </m:e>
                          <m:sub>
                            <m:r>
                              <a:rPr lang="en-US" b="0" i="1" smtClean="0">
                                <a:solidFill>
                                  <a:srgbClr val="002060"/>
                                </a:solidFill>
                                <a:latin typeface="Cambria Math"/>
                                <a:ea typeface="Cambria Math"/>
                              </a:rPr>
                              <m:t>𝐸</m:t>
                            </m:r>
                          </m:sub>
                        </m:sSub>
                      </m:oMath>
                    </m:oMathPara>
                  </a14:m>
                  <a:endParaRPr lang="en-US" smtClean="0">
                    <a:solidFill>
                      <a:srgbClr val="002060"/>
                    </a:solidFill>
                    <a:ea typeface="Cambria Math"/>
                  </a:endParaRPr>
                </a:p>
                <a:p>
                  <a:r>
                    <a:rPr lang="en-US" smtClean="0">
                      <a:solidFill>
                        <a:srgbClr val="002060"/>
                      </a:solidFill>
                      <a:latin typeface="+mn-lt"/>
                    </a:rPr>
                    <a:t>Mà: </a:t>
                  </a:r>
                  <a14:m>
                    <m:oMath xmlns:m="http://schemas.openxmlformats.org/officeDocument/2006/math">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i="1">
                              <a:solidFill>
                                <a:srgbClr val="002060"/>
                              </a:solidFill>
                              <a:latin typeface="Cambria Math"/>
                              <a:ea typeface="Cambria Math"/>
                            </a:rPr>
                            <m:t>𝐸</m:t>
                          </m:r>
                        </m:sub>
                      </m:sSub>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m:t>
                          </m:r>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𝐵</m:t>
                          </m:r>
                        </m:sub>
                      </m:sSub>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b="0" i="1" smtClean="0">
                              <a:solidFill>
                                <a:srgbClr val="002060"/>
                              </a:solidFill>
                              <a:latin typeface="Cambria Math"/>
                              <a:ea typeface="Cambria Math"/>
                            </a:rPr>
                            <m:t>𝐶</m:t>
                          </m:r>
                        </m:sub>
                      </m:sSub>
                      <m:r>
                        <a:rPr lang="en-US" b="0" i="1" smtClean="0">
                          <a:solidFill>
                            <a:srgbClr val="002060"/>
                          </a:solidFill>
                          <a:latin typeface="Cambria Math"/>
                          <a:ea typeface="Cambria Math"/>
                        </a:rPr>
                        <m:t>=(1+</m:t>
                      </m:r>
                      <m:r>
                        <a:rPr lang="en-US" b="0" i="1" smtClean="0">
                          <a:solidFill>
                            <a:srgbClr val="002060"/>
                          </a:solidFill>
                          <a:latin typeface="Cambria Math"/>
                          <a:ea typeface="Cambria Math"/>
                        </a:rPr>
                        <m:t>𝛽</m:t>
                      </m:r>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b="0" i="1" smtClean="0">
                              <a:solidFill>
                                <a:srgbClr val="002060"/>
                              </a:solidFill>
                              <a:latin typeface="Cambria Math"/>
                              <a:ea typeface="Cambria Math"/>
                            </a:rPr>
                            <m:t>𝐵</m:t>
                          </m:r>
                        </m:sub>
                      </m:sSub>
                    </m:oMath>
                  </a14:m>
                  <a:endParaRPr lang="en-US" smtClean="0">
                    <a:solidFill>
                      <a:srgbClr val="002060"/>
                    </a:solidFill>
                    <a:latin typeface="+mn-lt"/>
                  </a:endParaRPr>
                </a:p>
                <a:p>
                  <a:pPr/>
                  <a14:m>
                    <m:oMathPara xmlns:m="http://schemas.openxmlformats.org/officeDocument/2006/math">
                      <m:oMathParaPr>
                        <m:jc m:val="centerGroup"/>
                      </m:oMathParaPr>
                      <m:oMath xmlns:m="http://schemas.openxmlformats.org/officeDocument/2006/math">
                        <m:sSub>
                          <m:sSubPr>
                            <m:ctrlPr>
                              <a:rPr lang="en-US" i="1">
                                <a:solidFill>
                                  <a:srgbClr val="002060"/>
                                </a:solidFill>
                                <a:latin typeface="Cambria Math"/>
                              </a:rPr>
                            </m:ctrlPr>
                          </m:sSubPr>
                          <m:e>
                            <m:r>
                              <a:rPr lang="en-US" i="1" smtClean="0">
                                <a:solidFill>
                                  <a:srgbClr val="002060"/>
                                </a:solidFill>
                                <a:latin typeface="Cambria Math"/>
                                <a:ea typeface="Cambria Math"/>
                              </a:rPr>
                              <m:t>→</m:t>
                            </m:r>
                            <m:r>
                              <a:rPr lang="en-US" b="0" i="1" smtClean="0">
                                <a:solidFill>
                                  <a:srgbClr val="002060"/>
                                </a:solidFill>
                                <a:latin typeface="Cambria Math"/>
                              </a:rPr>
                              <m:t>𝐼</m:t>
                            </m:r>
                          </m:e>
                          <m:sub>
                            <m:r>
                              <a:rPr lang="en-US" i="1">
                                <a:solidFill>
                                  <a:srgbClr val="002060"/>
                                </a:solidFill>
                                <a:latin typeface="Cambria Math"/>
                              </a:rPr>
                              <m:t>𝐵</m:t>
                            </m:r>
                            <m:r>
                              <a:rPr lang="en-US" b="0" i="1" smtClean="0">
                                <a:solidFill>
                                  <a:srgbClr val="002060"/>
                                </a:solidFill>
                                <a:latin typeface="Cambria Math"/>
                              </a:rPr>
                              <m:t>𝑄</m:t>
                            </m:r>
                          </m:sub>
                        </m:sSub>
                        <m:r>
                          <a:rPr lang="en-US" i="1">
                            <a:solidFill>
                              <a:srgbClr val="002060"/>
                            </a:solidFill>
                            <a:latin typeface="Cambria Math"/>
                            <a:ea typeface="Cambria Math"/>
                          </a:rPr>
                          <m:t>=</m:t>
                        </m:r>
                        <m:f>
                          <m:fPr>
                            <m:ctrlPr>
                              <a:rPr lang="en-US" i="1">
                                <a:solidFill>
                                  <a:srgbClr val="002060"/>
                                </a:solidFill>
                                <a:latin typeface="Cambria Math"/>
                                <a:ea typeface="Cambria Math"/>
                              </a:rPr>
                            </m:ctrlPr>
                          </m:fPr>
                          <m:num>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𝑉</m:t>
                                </m:r>
                              </m:e>
                              <m:sub>
                                <m:r>
                                  <a:rPr lang="en-US" b="0" i="1" smtClean="0">
                                    <a:solidFill>
                                      <a:srgbClr val="002060"/>
                                    </a:solidFill>
                                    <a:latin typeface="Cambria Math"/>
                                    <a:ea typeface="Cambria Math"/>
                                  </a:rPr>
                                  <m:t>𝐵𝐵</m:t>
                                </m:r>
                              </m:sub>
                            </m:sSub>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b="0" i="1" smtClean="0">
                                    <a:solidFill>
                                      <a:srgbClr val="002060"/>
                                    </a:solidFill>
                                    <a:latin typeface="Cambria Math"/>
                                    <a:ea typeface="Cambria Math"/>
                                  </a:rPr>
                                  <m:t>𝑈</m:t>
                                </m:r>
                              </m:e>
                              <m:sub>
                                <m:r>
                                  <a:rPr lang="en-US" b="0" i="1" smtClean="0">
                                    <a:solidFill>
                                      <a:srgbClr val="002060"/>
                                    </a:solidFill>
                                    <a:latin typeface="Cambria Math"/>
                                    <a:ea typeface="Cambria Math"/>
                                  </a:rPr>
                                  <m:t>𝐵𝐸𝑄</m:t>
                                </m:r>
                              </m:sub>
                            </m:sSub>
                          </m:num>
                          <m:den>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𝑅</m:t>
                                </m:r>
                              </m:e>
                              <m:sub>
                                <m:r>
                                  <a:rPr lang="en-US" b="0" i="1" smtClean="0">
                                    <a:solidFill>
                                      <a:srgbClr val="002060"/>
                                    </a:solidFill>
                                    <a:latin typeface="Cambria Math"/>
                                    <a:ea typeface="Cambria Math"/>
                                  </a:rPr>
                                  <m:t>𝐵</m:t>
                                </m:r>
                              </m:sub>
                            </m:sSub>
                            <m:r>
                              <a:rPr lang="en-US" i="1">
                                <a:solidFill>
                                  <a:srgbClr val="002060"/>
                                </a:solidFill>
                                <a:latin typeface="Cambria Math"/>
                                <a:ea typeface="Cambria Math"/>
                              </a:rPr>
                              <m:t>+</m:t>
                            </m:r>
                            <m:d>
                              <m:dPr>
                                <m:ctrlPr>
                                  <a:rPr lang="en-US" i="1" smtClean="0">
                                    <a:solidFill>
                                      <a:srgbClr val="002060"/>
                                    </a:solidFill>
                                    <a:latin typeface="Cambria Math"/>
                                    <a:ea typeface="Cambria Math"/>
                                  </a:rPr>
                                </m:ctrlPr>
                              </m:dPr>
                              <m:e>
                                <m:r>
                                  <a:rPr lang="en-US" b="0" i="1" smtClean="0">
                                    <a:solidFill>
                                      <a:srgbClr val="002060"/>
                                    </a:solidFill>
                                    <a:latin typeface="Cambria Math"/>
                                    <a:ea typeface="Cambria Math"/>
                                  </a:rPr>
                                  <m:t>1+</m:t>
                                </m:r>
                                <m:r>
                                  <a:rPr lang="en-US" b="0" i="1" smtClean="0">
                                    <a:solidFill>
                                      <a:srgbClr val="002060"/>
                                    </a:solidFill>
                                    <a:latin typeface="Cambria Math"/>
                                    <a:ea typeface="Cambria Math"/>
                                  </a:rPr>
                                  <m:t>𝛽</m:t>
                                </m:r>
                              </m:e>
                            </m:d>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𝑅</m:t>
                                </m:r>
                              </m:e>
                              <m:sub>
                                <m:r>
                                  <a:rPr lang="en-US" b="0" i="1" smtClean="0">
                                    <a:solidFill>
                                      <a:srgbClr val="002060"/>
                                    </a:solidFill>
                                    <a:latin typeface="Cambria Math"/>
                                    <a:ea typeface="Cambria Math"/>
                                  </a:rPr>
                                  <m:t>𝐸</m:t>
                                </m:r>
                              </m:sub>
                            </m:sSub>
                          </m:den>
                        </m:f>
                      </m:oMath>
                    </m:oMathPara>
                  </a14:m>
                  <a:endParaRPr lang="en-US">
                    <a:solidFill>
                      <a:srgbClr val="002060"/>
                    </a:solidFill>
                    <a:latin typeface="+mn-lt"/>
                  </a:endParaRPr>
                </a:p>
                <a:p>
                  <a:endParaRPr lang="en-US">
                    <a:latin typeface="+mn-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80999" y="4570070"/>
                  <a:ext cx="3478529" cy="1770741"/>
                </a:xfrm>
                <a:prstGeom prst="rect">
                  <a:avLst/>
                </a:prstGeom>
                <a:blipFill rotWithShape="1">
                  <a:blip r:embed="rId7"/>
                  <a:stretch>
                    <a:fillRect l="-1042" t="-1017"/>
                  </a:stretch>
                </a:blipFill>
                <a:ln w="28575">
                  <a:solidFill>
                    <a:schemeClr val="tx1"/>
                  </a:solidFill>
                </a:ln>
              </p:spPr>
              <p:txBody>
                <a:bodyPr/>
                <a:lstStyle/>
                <a:p>
                  <a:r>
                    <a:rPr lang="en-US">
                      <a:noFill/>
                    </a:rPr>
                    <a:t> </a:t>
                  </a:r>
                </a:p>
              </p:txBody>
            </p:sp>
          </mc:Fallback>
        </mc:AlternateContent>
      </p:grpSp>
      <p:pic>
        <p:nvPicPr>
          <p:cNvPr id="3686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1571625"/>
            <a:ext cx="3190875"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097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3" name="Content Placeholder 9"/>
          <p:cNvSpPr>
            <a:spLocks noGrp="1"/>
          </p:cNvSpPr>
          <p:nvPr>
            <p:ph sz="half" idx="1"/>
          </p:nvPr>
        </p:nvSpPr>
        <p:spPr>
          <a:xfrm>
            <a:off x="304800" y="1447800"/>
            <a:ext cx="4495800" cy="4906963"/>
          </a:xfrm>
        </p:spPr>
        <p:txBody>
          <a:bodyPr/>
          <a:lstStyle/>
          <a:p>
            <a:pPr marL="0" indent="0" eaLnBrk="1" hangingPunct="1">
              <a:buNone/>
            </a:pPr>
            <a:r>
              <a:rPr lang="en-US" altLang="ja-JP" sz="2000" u="sng" smtClean="0">
                <a:solidFill>
                  <a:srgbClr val="FF0000"/>
                </a:solidFill>
                <a:cs typeface="HGP明朝E"/>
              </a:rPr>
              <a:t>3. Sơ đồ tương đương động</a:t>
            </a:r>
          </a:p>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2.2.2. Mạch khuếch đại CE</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7" name="Group 16"/>
          <p:cNvGrpSpPr/>
          <p:nvPr/>
        </p:nvGrpSpPr>
        <p:grpSpPr>
          <a:xfrm>
            <a:off x="533400" y="2057400"/>
            <a:ext cx="2224980" cy="1112490"/>
            <a:chOff x="6269682" y="2559936"/>
            <a:chExt cx="2224980" cy="1112490"/>
          </a:xfrm>
        </p:grpSpPr>
        <p:sp>
          <p:nvSpPr>
            <p:cNvPr id="21" name="Rounded Rectangle 20"/>
            <p:cNvSpPr/>
            <p:nvPr/>
          </p:nvSpPr>
          <p:spPr>
            <a:xfrm>
              <a:off x="6269682" y="2559936"/>
              <a:ext cx="2224980" cy="1112490"/>
            </a:xfrm>
            <a:prstGeom prst="roundRect">
              <a:avLst>
                <a:gd name="adj" fmla="val 10000"/>
              </a:avLst>
            </a:prstGeom>
            <a:solidFill>
              <a:srgbClr val="FFFF66"/>
            </a:solidFill>
            <a:ln w="28575"/>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4"/>
            <p:cNvSpPr/>
            <p:nvPr/>
          </p:nvSpPr>
          <p:spPr>
            <a:xfrm>
              <a:off x="6302266" y="2592520"/>
              <a:ext cx="2159812" cy="1047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Ngắn mạch các tụ</a:t>
              </a:r>
              <a:endParaRPr lang="vi-VN" sz="2400" kern="1200">
                <a:solidFill>
                  <a:schemeClr val="tx1">
                    <a:lumMod val="85000"/>
                    <a:lumOff val="15000"/>
                  </a:schemeClr>
                </a:solidFill>
              </a:endParaRPr>
            </a:p>
          </p:txBody>
        </p:sp>
      </p:grpSp>
      <p:grpSp>
        <p:nvGrpSpPr>
          <p:cNvPr id="18" name="Group 17"/>
          <p:cNvGrpSpPr/>
          <p:nvPr/>
        </p:nvGrpSpPr>
        <p:grpSpPr>
          <a:xfrm>
            <a:off x="533400" y="3336764"/>
            <a:ext cx="2224980" cy="1112490"/>
            <a:chOff x="6269682" y="3839300"/>
            <a:chExt cx="2224980" cy="1112490"/>
          </a:xfrm>
        </p:grpSpPr>
        <p:sp>
          <p:nvSpPr>
            <p:cNvPr id="19" name="Rounded Rectangle 18"/>
            <p:cNvSpPr/>
            <p:nvPr/>
          </p:nvSpPr>
          <p:spPr>
            <a:xfrm>
              <a:off x="6269682" y="3839300"/>
              <a:ext cx="2224980" cy="1112490"/>
            </a:xfrm>
            <a:prstGeom prst="roundRect">
              <a:avLst>
                <a:gd name="adj" fmla="val 10000"/>
              </a:avLst>
            </a:prstGeom>
            <a:solidFill>
              <a:srgbClr val="FFFF66"/>
            </a:solidFill>
            <a:ln w="28575"/>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6"/>
            <p:cNvSpPr/>
            <p:nvPr/>
          </p:nvSpPr>
          <p:spPr>
            <a:xfrm>
              <a:off x="6302266" y="3871884"/>
              <a:ext cx="2159812" cy="1047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Ngắn mạch nguồn một chiều</a:t>
              </a:r>
              <a:endParaRPr lang="vi-VN" sz="2400" kern="1200">
                <a:solidFill>
                  <a:schemeClr val="tx1">
                    <a:lumMod val="85000"/>
                    <a:lumOff val="15000"/>
                  </a:schemeClr>
                </a:solidFill>
              </a:endParaRPr>
            </a:p>
          </p:txBody>
        </p:sp>
      </p:grpSp>
      <p:sp>
        <p:nvSpPr>
          <p:cNvPr id="3" name="Right Arrow 2"/>
          <p:cNvSpPr/>
          <p:nvPr/>
        </p:nvSpPr>
        <p:spPr>
          <a:xfrm>
            <a:off x="3200400" y="2971800"/>
            <a:ext cx="838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6210300" y="4530970"/>
            <a:ext cx="838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5516910" y="5374252"/>
            <a:ext cx="2224980" cy="838200"/>
            <a:chOff x="6269682" y="2559936"/>
            <a:chExt cx="2224980" cy="1112490"/>
          </a:xfrm>
        </p:grpSpPr>
        <p:sp>
          <p:nvSpPr>
            <p:cNvPr id="28" name="Rounded Rectangle 27"/>
            <p:cNvSpPr/>
            <p:nvPr/>
          </p:nvSpPr>
          <p:spPr>
            <a:xfrm>
              <a:off x="6269682" y="2559936"/>
              <a:ext cx="2224980" cy="1112490"/>
            </a:xfrm>
            <a:prstGeom prst="roundRect">
              <a:avLst>
                <a:gd name="adj" fmla="val 10000"/>
              </a:avLst>
            </a:prstGeom>
            <a:solidFill>
              <a:srgbClr val="FFFF66"/>
            </a:solidFill>
            <a:ln w="28575"/>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9" name="Rounded Rectangle 4"/>
            <p:cNvSpPr/>
            <p:nvPr/>
          </p:nvSpPr>
          <p:spPr>
            <a:xfrm>
              <a:off x="6302266" y="2592520"/>
              <a:ext cx="2159812" cy="1047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R1//R2; R</a:t>
              </a:r>
              <a:r>
                <a:rPr lang="en-US" sz="2400" kern="1200" baseline="-25000" smtClean="0">
                  <a:solidFill>
                    <a:schemeClr val="tx1">
                      <a:lumMod val="85000"/>
                      <a:lumOff val="15000"/>
                    </a:schemeClr>
                  </a:solidFill>
                </a:rPr>
                <a:t>C</a:t>
              </a:r>
              <a:r>
                <a:rPr lang="en-US" sz="2400" kern="1200" smtClean="0">
                  <a:solidFill>
                    <a:schemeClr val="tx1">
                      <a:lumMod val="85000"/>
                      <a:lumOff val="15000"/>
                    </a:schemeClr>
                  </a:solidFill>
                </a:rPr>
                <a:t>//R</a:t>
              </a:r>
              <a:r>
                <a:rPr lang="en-US" sz="2400" kern="1200" baseline="-25000" smtClean="0">
                  <a:solidFill>
                    <a:schemeClr val="tx1">
                      <a:lumMod val="85000"/>
                      <a:lumOff val="15000"/>
                    </a:schemeClr>
                  </a:solidFill>
                </a:rPr>
                <a:t>L</a:t>
              </a:r>
              <a:r>
                <a:rPr lang="en-US" sz="2400" kern="1200" smtClean="0">
                  <a:solidFill>
                    <a:schemeClr val="tx1">
                      <a:lumMod val="85000"/>
                      <a:lumOff val="15000"/>
                    </a:schemeClr>
                  </a:solidFill>
                </a:rPr>
                <a:t>; cực E</a:t>
              </a:r>
              <a:r>
                <a:rPr lang="en-US" sz="2400" kern="1200" smtClean="0">
                  <a:solidFill>
                    <a:schemeClr val="tx1">
                      <a:lumMod val="85000"/>
                      <a:lumOff val="15000"/>
                    </a:schemeClr>
                  </a:solidFill>
                  <a:latin typeface="Times New Roman"/>
                  <a:cs typeface="Times New Roman"/>
                </a:rPr>
                <a:t>≡GND</a:t>
              </a:r>
              <a:endParaRPr lang="vi-VN" sz="2400" kern="1200" baseline="-25000">
                <a:solidFill>
                  <a:schemeClr val="tx1">
                    <a:lumMod val="85000"/>
                    <a:lumOff val="15000"/>
                  </a:schemeClr>
                </a:solidFill>
              </a:endParaRPr>
            </a:p>
          </p:txBody>
        </p:sp>
      </p:grpSp>
      <p:pic>
        <p:nvPicPr>
          <p:cNvPr id="37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 y="4844668"/>
            <a:ext cx="37623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ight Arrow 29"/>
          <p:cNvSpPr/>
          <p:nvPr/>
        </p:nvSpPr>
        <p:spPr>
          <a:xfrm flipH="1">
            <a:off x="4343399" y="5486400"/>
            <a:ext cx="762919" cy="530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719262"/>
            <a:ext cx="38385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62469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3" name="Content Placeholder 9"/>
          <p:cNvSpPr>
            <a:spLocks noGrp="1"/>
          </p:cNvSpPr>
          <p:nvPr>
            <p:ph sz="half" idx="1"/>
          </p:nvPr>
        </p:nvSpPr>
        <p:spPr>
          <a:xfrm>
            <a:off x="304800" y="1295400"/>
            <a:ext cx="8305800" cy="5059363"/>
          </a:xfrm>
        </p:spPr>
        <p:txBody>
          <a:bodyPr/>
          <a:lstStyle/>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2.2.2. Mạch khuếch đại CE</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6"/>
          <p:cNvGrpSpPr/>
          <p:nvPr/>
        </p:nvGrpSpPr>
        <p:grpSpPr>
          <a:xfrm>
            <a:off x="2055412" y="1828800"/>
            <a:ext cx="5640788" cy="4617491"/>
            <a:chOff x="2055412" y="1676400"/>
            <a:chExt cx="5640788" cy="4617491"/>
          </a:xfrm>
        </p:grpSpPr>
        <p:graphicFrame>
          <p:nvGraphicFramePr>
            <p:cNvPr id="5" name="Object 4"/>
            <p:cNvGraphicFramePr>
              <a:graphicFrameLocks noChangeAspect="1"/>
            </p:cNvGraphicFramePr>
            <p:nvPr>
              <p:extLst>
                <p:ext uri="{D42A27DB-BD31-4B8C-83A1-F6EECF244321}">
                  <p14:modId xmlns:p14="http://schemas.microsoft.com/office/powerpoint/2010/main" val="3633092474"/>
                </p:ext>
              </p:extLst>
            </p:nvPr>
          </p:nvGraphicFramePr>
          <p:xfrm>
            <a:off x="2286000" y="1676400"/>
            <a:ext cx="5410200" cy="4617491"/>
          </p:xfrm>
          <a:graphic>
            <a:graphicData uri="http://schemas.openxmlformats.org/presentationml/2006/ole">
              <mc:AlternateContent xmlns:mc="http://schemas.openxmlformats.org/markup-compatibility/2006">
                <mc:Choice xmlns:v="urn:schemas-microsoft-com:vml" Requires="v">
                  <p:oleObj spid="_x0000_s35940" name="Visio" r:id="rId3" imgW="5166455" imgH="4412016" progId="Visio.Drawing.11">
                    <p:embed/>
                  </p:oleObj>
                </mc:Choice>
                <mc:Fallback>
                  <p:oleObj name="Visio" r:id="rId3" imgW="5166455" imgH="4412016" progId="Visio.Drawing.11">
                    <p:embed/>
                    <p:pic>
                      <p:nvPicPr>
                        <p:cNvPr id="0" name="Object 1"/>
                        <p:cNvPicPr>
                          <a:picLocks noChangeAspect="1" noChangeArrowheads="1"/>
                        </p:cNvPicPr>
                        <p:nvPr/>
                      </p:nvPicPr>
                      <p:blipFill>
                        <a:blip r:embed="rId4"/>
                        <a:srcRect/>
                        <a:stretch>
                          <a:fillRect/>
                        </a:stretch>
                      </p:blipFill>
                      <p:spPr bwMode="auto">
                        <a:xfrm>
                          <a:off x="2286000" y="1676400"/>
                          <a:ext cx="5410200" cy="4617491"/>
                        </a:xfrm>
                        <a:prstGeom prst="rect">
                          <a:avLst/>
                        </a:prstGeom>
                        <a:noFill/>
                      </p:spPr>
                    </p:pic>
                  </p:oleObj>
                </mc:Fallback>
              </mc:AlternateContent>
            </a:graphicData>
          </a:graphic>
        </p:graphicFrame>
        <p:sp>
          <p:nvSpPr>
            <p:cNvPr id="4" name="Oval Callout 3"/>
            <p:cNvSpPr/>
            <p:nvPr/>
          </p:nvSpPr>
          <p:spPr>
            <a:xfrm>
              <a:off x="2055412" y="3124200"/>
              <a:ext cx="2133600" cy="685800"/>
            </a:xfrm>
            <a:prstGeom prst="wedgeEllipseCallout">
              <a:avLst>
                <a:gd name="adj1" fmla="val 68426"/>
                <a:gd name="adj2" fmla="val -91945"/>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rgbClr val="C00000"/>
                  </a:solidFill>
                </a:rPr>
                <a:t>Thay BJT bằng sơ đồ tương đương hình </a:t>
              </a:r>
              <a:r>
                <a:rPr lang="el-GR" sz="1400" smtClean="0">
                  <a:solidFill>
                    <a:srgbClr val="C00000"/>
                  </a:solidFill>
                </a:rPr>
                <a:t>π</a:t>
              </a:r>
              <a:endParaRPr lang="en-US" sz="1400">
                <a:solidFill>
                  <a:srgbClr val="C00000"/>
                </a:solidFill>
              </a:endParaRPr>
            </a:p>
          </p:txBody>
        </p:sp>
        <p:sp>
          <p:nvSpPr>
            <p:cNvPr id="6" name="Rounded Rectangle 5"/>
            <p:cNvSpPr/>
            <p:nvPr/>
          </p:nvSpPr>
          <p:spPr>
            <a:xfrm>
              <a:off x="4332139" y="1690323"/>
              <a:ext cx="1219200" cy="1524000"/>
            </a:xfrm>
            <a:prstGeom prst="round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04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33" name="Content Placeholder 9"/>
              <p:cNvSpPr>
                <a:spLocks noGrp="1"/>
              </p:cNvSpPr>
              <p:nvPr>
                <p:ph sz="half" idx="1"/>
              </p:nvPr>
            </p:nvSpPr>
            <p:spPr>
              <a:xfrm>
                <a:off x="304800" y="1447800"/>
                <a:ext cx="8610600" cy="5334000"/>
              </a:xfrm>
            </p:spPr>
            <p:txBody>
              <a:bodyPr/>
              <a:lstStyle/>
              <a:p>
                <a:pPr eaLnBrk="1" hangingPunct="1">
                  <a:buClr>
                    <a:schemeClr val="tx2">
                      <a:lumMod val="75000"/>
                    </a:schemeClr>
                  </a:buClr>
                  <a:buFont typeface="Wingdings" pitchFamily="2" charset="2"/>
                  <a:buChar char="Ø"/>
                </a:pPr>
                <a:r>
                  <a:rPr lang="en-US" altLang="ja-JP" sz="1800" smtClean="0">
                    <a:cs typeface="HGP明朝E"/>
                  </a:rPr>
                  <a:t> </a:t>
                </a:r>
                <a:r>
                  <a:rPr lang="en-US" altLang="ja-JP" sz="1800" smtClean="0">
                    <a:solidFill>
                      <a:srgbClr val="C00000"/>
                    </a:solidFill>
                    <a:cs typeface="HGP明朝E"/>
                  </a:rPr>
                  <a:t>Tính các tham số trong chế độ động</a:t>
                </a:r>
              </a:p>
              <a:p>
                <a:pPr eaLnBrk="1" hangingPunct="1">
                  <a:buClr>
                    <a:schemeClr val="accent1">
                      <a:lumMod val="75000"/>
                    </a:schemeClr>
                  </a:buClr>
                  <a:buFont typeface="Wingdings" pitchFamily="2" charset="2"/>
                  <a:buChar char="§"/>
                </a:pPr>
                <a:r>
                  <a:rPr lang="en-US" altLang="ja-JP" sz="1800" smtClean="0">
                    <a:cs typeface="HGP明朝E"/>
                  </a:rPr>
                  <a:t> </a:t>
                </a:r>
                <a:r>
                  <a:rPr lang="en-US" altLang="ja-JP" sz="1800" smtClean="0">
                    <a:solidFill>
                      <a:schemeClr val="accent1">
                        <a:lumMod val="75000"/>
                      </a:schemeClr>
                    </a:solidFill>
                    <a:cs typeface="HGP明朝E"/>
                  </a:rPr>
                  <a:t>Trở kháng vào: </a:t>
                </a:r>
              </a:p>
              <a:p>
                <a:pPr marL="914400" indent="0" eaLnBrk="1" hangingPunct="1">
                  <a:buNone/>
                </a:pPr>
                <a14:m>
                  <m:oMath xmlns:m="http://schemas.openxmlformats.org/officeDocument/2006/math">
                    <m:sSub>
                      <m:sSubPr>
                        <m:ctrlPr>
                          <a:rPr lang="en-US" altLang="ja-JP" sz="1800" i="1" smtClean="0">
                            <a:latin typeface="Cambria Math"/>
                          </a:rPr>
                        </m:ctrlPr>
                      </m:sSubPr>
                      <m:e>
                        <m:r>
                          <a:rPr lang="en-US" altLang="ja-JP" sz="1800" b="0" i="1" smtClean="0">
                            <a:latin typeface="Cambria Math"/>
                          </a:rPr>
                          <m:t>𝑍</m:t>
                        </m:r>
                      </m:e>
                      <m:sub>
                        <m:r>
                          <a:rPr lang="en-US" altLang="ja-JP" sz="1800" b="0" i="1" smtClean="0">
                            <a:latin typeface="Cambria Math"/>
                          </a:rPr>
                          <m:t>𝑣</m:t>
                        </m:r>
                      </m:sub>
                    </m:sSub>
                    <m:r>
                      <a:rPr lang="en-US" altLang="ja-JP" sz="1800" b="0" i="1" smtClean="0">
                        <a:latin typeface="Cambria Math"/>
                      </a:rPr>
                      <m:t>=</m:t>
                    </m:r>
                    <m:f>
                      <m:fPr>
                        <m:ctrlPr>
                          <a:rPr lang="en-US" altLang="ja-JP" sz="1800" b="0" i="1" smtClean="0">
                            <a:latin typeface="Cambria Math"/>
                          </a:rPr>
                        </m:ctrlPr>
                      </m:fPr>
                      <m:num>
                        <m:sSub>
                          <m:sSubPr>
                            <m:ctrlPr>
                              <a:rPr lang="en-US" altLang="ja-JP" sz="1800" b="0" i="1" smtClean="0">
                                <a:latin typeface="Cambria Math"/>
                              </a:rPr>
                            </m:ctrlPr>
                          </m:sSubPr>
                          <m:e>
                            <m:r>
                              <a:rPr lang="en-US" altLang="ja-JP" sz="1800" b="0" i="1" smtClean="0">
                                <a:latin typeface="Cambria Math"/>
                              </a:rPr>
                              <m:t>𝑢</m:t>
                            </m:r>
                          </m:e>
                          <m:sub>
                            <m:r>
                              <a:rPr lang="en-US" altLang="ja-JP" sz="1800" b="0" i="1" smtClean="0">
                                <a:latin typeface="Cambria Math"/>
                              </a:rPr>
                              <m:t>𝑣</m:t>
                            </m:r>
                          </m:sub>
                        </m:sSub>
                      </m:num>
                      <m:den>
                        <m:sSub>
                          <m:sSubPr>
                            <m:ctrlPr>
                              <a:rPr lang="en-US" altLang="ja-JP" sz="1800" i="1">
                                <a:latin typeface="Cambria Math"/>
                              </a:rPr>
                            </m:ctrlPr>
                          </m:sSubPr>
                          <m:e>
                            <m:r>
                              <a:rPr lang="en-US" altLang="ja-JP" sz="1800" b="0" i="1" smtClean="0">
                                <a:latin typeface="Cambria Math"/>
                              </a:rPr>
                              <m:t>𝑖</m:t>
                            </m:r>
                          </m:e>
                          <m:sub>
                            <m:r>
                              <a:rPr lang="en-US" altLang="ja-JP" sz="1800" i="1">
                                <a:latin typeface="Cambria Math"/>
                              </a:rPr>
                              <m:t>𝑣</m:t>
                            </m:r>
                          </m:sub>
                        </m:sSub>
                      </m:den>
                    </m:f>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𝐵</m:t>
                        </m:r>
                      </m:sub>
                    </m:sSub>
                    <m:r>
                      <a:rPr lang="en-US" altLang="ja-JP" sz="1800" b="0" i="1" smtClean="0">
                        <a:latin typeface="Cambria Math"/>
                      </a:rPr>
                      <m:t>//</m:t>
                    </m:r>
                    <m:r>
                      <a:rPr lang="ja-JP" altLang="en-US" sz="1800" b="0" i="1" smtClean="0">
                        <a:latin typeface="Cambria Math"/>
                      </a:rPr>
                      <m:t>𝛽</m:t>
                    </m:r>
                    <m:sSub>
                      <m:sSubPr>
                        <m:ctrlPr>
                          <a:rPr lang="en-US" altLang="ja-JP" sz="1800" b="0" i="1" smtClean="0">
                            <a:latin typeface="Cambria Math"/>
                          </a:rPr>
                        </m:ctrlPr>
                      </m:sSubPr>
                      <m:e>
                        <m:r>
                          <a:rPr lang="en-US" altLang="ja-JP" sz="1800" b="0" i="1" smtClean="0">
                            <a:latin typeface="Cambria Math"/>
                          </a:rPr>
                          <m:t>𝑟</m:t>
                        </m:r>
                      </m:e>
                      <m:sub>
                        <m:r>
                          <a:rPr lang="en-US" altLang="ja-JP" sz="1800" b="0" i="1" smtClean="0">
                            <a:latin typeface="Cambria Math"/>
                          </a:rPr>
                          <m:t>𝑒</m:t>
                        </m:r>
                      </m:sub>
                    </m:sSub>
                  </m:oMath>
                </a14:m>
                <a:r>
                  <a:rPr lang="en-US" altLang="ja-JP" sz="1800" i="1" smtClean="0">
                    <a:cs typeface="HGP明朝E"/>
                  </a:rPr>
                  <a:t> </a:t>
                </a:r>
              </a:p>
              <a:p>
                <a:pPr eaLnBrk="1" hangingPunct="1">
                  <a:buClr>
                    <a:schemeClr val="accent1">
                      <a:lumMod val="75000"/>
                    </a:schemeClr>
                  </a:buClr>
                  <a:buFont typeface="Wingdings" pitchFamily="2" charset="2"/>
                  <a:buChar char="§"/>
                </a:pPr>
                <a:endParaRPr lang="en-US" altLang="ja-JP" sz="1800" smtClean="0">
                  <a:cs typeface="HGP明朝E"/>
                </a:endParaRPr>
              </a:p>
              <a:p>
                <a:pPr eaLnBrk="1" hangingPunct="1">
                  <a:buClr>
                    <a:schemeClr val="accent1">
                      <a:lumMod val="75000"/>
                    </a:schemeClr>
                  </a:buClr>
                  <a:buFont typeface="Wingdings" pitchFamily="2" charset="2"/>
                  <a:buChar char="§"/>
                </a:pPr>
                <a:r>
                  <a:rPr lang="en-US" altLang="ja-JP" sz="1800" smtClean="0">
                    <a:solidFill>
                      <a:schemeClr val="accent1">
                        <a:lumMod val="75000"/>
                      </a:schemeClr>
                    </a:solidFill>
                    <a:cs typeface="HGP明朝E"/>
                  </a:rPr>
                  <a:t>Trở </a:t>
                </a:r>
                <a:r>
                  <a:rPr lang="en-US" altLang="ja-JP" sz="1800">
                    <a:solidFill>
                      <a:schemeClr val="accent1">
                        <a:lumMod val="75000"/>
                      </a:schemeClr>
                    </a:solidFill>
                    <a:cs typeface="HGP明朝E"/>
                  </a:rPr>
                  <a:t>kháng </a:t>
                </a:r>
                <a:r>
                  <a:rPr lang="en-US" altLang="ja-JP" sz="1800" smtClean="0">
                    <a:solidFill>
                      <a:schemeClr val="accent1">
                        <a:lumMod val="75000"/>
                      </a:schemeClr>
                    </a:solidFill>
                    <a:cs typeface="HGP明朝E"/>
                  </a:rPr>
                  <a:t>ra </a:t>
                </a:r>
                <a:r>
                  <a:rPr lang="en-US" altLang="ja-JP" sz="1800" smtClean="0">
                    <a:latin typeface="Times New Roman"/>
                    <a:cs typeface="Times New Roman"/>
                  </a:rPr>
                  <a:t>→cần:</a:t>
                </a:r>
                <a:r>
                  <a:rPr lang="en-US" altLang="ja-JP" sz="1800"/>
                  <a:t> </a:t>
                </a:r>
                <a14:m>
                  <m:oMath xmlns:m="http://schemas.openxmlformats.org/officeDocument/2006/math">
                    <m:d>
                      <m:dPr>
                        <m:begChr m:val="{"/>
                        <m:endChr m:val=""/>
                        <m:ctrlPr>
                          <a:rPr lang="en-US" altLang="ja-JP" sz="1800" i="1">
                            <a:latin typeface="Cambria Math"/>
                          </a:rPr>
                        </m:ctrlPr>
                      </m:dPr>
                      <m:e>
                        <m:eqArr>
                          <m:eqArrPr>
                            <m:ctrlPr>
                              <a:rPr lang="en-US" altLang="ja-JP" sz="1800" i="1">
                                <a:latin typeface="Cambria Math"/>
                              </a:rPr>
                            </m:ctrlPr>
                          </m:eqArrPr>
                          <m:e>
                            <m:r>
                              <a:rPr lang="en-US" altLang="ja-JP" sz="1800" i="1">
                                <a:latin typeface="Cambria Math"/>
                              </a:rPr>
                              <m:t>h</m:t>
                            </m:r>
                            <m:r>
                              <a:rPr lang="en-US" altLang="ja-JP" sz="1800" i="1">
                                <a:latin typeface="Cambria Math"/>
                              </a:rPr>
                              <m:t>ở </m:t>
                            </m:r>
                            <m:r>
                              <a:rPr lang="en-US" altLang="ja-JP" sz="1800" i="1">
                                <a:latin typeface="Cambria Math"/>
                              </a:rPr>
                              <m:t>𝑚</m:t>
                            </m:r>
                            <m:r>
                              <a:rPr lang="en-US" altLang="ja-JP" sz="1800" i="1">
                                <a:latin typeface="Cambria Math"/>
                              </a:rPr>
                              <m:t>ạ</m:t>
                            </m:r>
                            <m:r>
                              <a:rPr lang="en-US" altLang="ja-JP" sz="1800" i="1">
                                <a:latin typeface="Cambria Math"/>
                              </a:rPr>
                              <m:t>𝑐h</m:t>
                            </m:r>
                            <m:r>
                              <a:rPr lang="en-US" altLang="ja-JP" sz="1800" i="1">
                                <a:latin typeface="Cambria Math"/>
                              </a:rPr>
                              <m:t> </m:t>
                            </m:r>
                            <m:r>
                              <a:rPr lang="en-US" altLang="ja-JP" sz="1800" i="1">
                                <a:latin typeface="Cambria Math"/>
                              </a:rPr>
                              <m:t>𝑡</m:t>
                            </m:r>
                            <m:r>
                              <a:rPr lang="en-US" altLang="ja-JP" sz="1800" i="1">
                                <a:latin typeface="Cambria Math"/>
                              </a:rPr>
                              <m:t>ả</m:t>
                            </m:r>
                            <m:r>
                              <a:rPr lang="en-US" altLang="ja-JP" sz="1800" i="1">
                                <a:latin typeface="Cambria Math"/>
                              </a:rPr>
                              <m:t>𝑖</m:t>
                            </m:r>
                          </m:e>
                          <m:e>
                            <m:r>
                              <a:rPr lang="en-US" altLang="ja-JP" sz="1800" i="1">
                                <a:latin typeface="Cambria Math"/>
                              </a:rPr>
                              <m:t>𝑛𝑔</m:t>
                            </m:r>
                            <m:r>
                              <a:rPr lang="en-US" altLang="ja-JP" sz="1800" i="1">
                                <a:latin typeface="Cambria Math"/>
                              </a:rPr>
                              <m:t>ắ</m:t>
                            </m:r>
                            <m:r>
                              <a:rPr lang="en-US" altLang="ja-JP" sz="1800" i="1">
                                <a:latin typeface="Cambria Math"/>
                              </a:rPr>
                              <m:t>𝑛</m:t>
                            </m:r>
                            <m:r>
                              <a:rPr lang="en-US" altLang="ja-JP" sz="1800" i="1">
                                <a:latin typeface="Cambria Math"/>
                              </a:rPr>
                              <m:t> </m:t>
                            </m:r>
                            <m:r>
                              <a:rPr lang="en-US" altLang="ja-JP" sz="1800" i="1">
                                <a:latin typeface="Cambria Math"/>
                              </a:rPr>
                              <m:t>𝑚</m:t>
                            </m:r>
                            <m:r>
                              <a:rPr lang="en-US" altLang="ja-JP" sz="1800" i="1">
                                <a:latin typeface="Cambria Math"/>
                              </a:rPr>
                              <m:t>ạ</m:t>
                            </m:r>
                            <m:r>
                              <a:rPr lang="en-US" altLang="ja-JP" sz="1800" i="1">
                                <a:latin typeface="Cambria Math"/>
                              </a:rPr>
                              <m:t>𝑐h</m:t>
                            </m:r>
                            <m:r>
                              <a:rPr lang="en-US" altLang="ja-JP" sz="1800" i="1">
                                <a:latin typeface="Cambria Math"/>
                              </a:rPr>
                              <m:t> </m:t>
                            </m:r>
                            <m:r>
                              <a:rPr lang="en-US" altLang="ja-JP" sz="1800" i="1">
                                <a:latin typeface="Cambria Math"/>
                              </a:rPr>
                              <m:t>𝑡</m:t>
                            </m:r>
                            <m:r>
                              <a:rPr lang="en-US" altLang="ja-JP" sz="1800" i="1">
                                <a:latin typeface="Cambria Math"/>
                              </a:rPr>
                              <m:t>í</m:t>
                            </m:r>
                            <m:r>
                              <a:rPr lang="en-US" altLang="ja-JP" sz="1800" i="1">
                                <a:latin typeface="Cambria Math"/>
                              </a:rPr>
                              <m:t>𝑛</m:t>
                            </m:r>
                            <m:r>
                              <a:rPr lang="en-US" altLang="ja-JP" sz="1800" i="1">
                                <a:latin typeface="Cambria Math"/>
                              </a:rPr>
                              <m:t> </m:t>
                            </m:r>
                            <m:r>
                              <a:rPr lang="en-US" altLang="ja-JP" sz="1800" i="1">
                                <a:latin typeface="Cambria Math"/>
                              </a:rPr>
                              <m:t>h𝑖</m:t>
                            </m:r>
                            <m:r>
                              <a:rPr lang="en-US" altLang="ja-JP" sz="1800" i="1">
                                <a:latin typeface="Cambria Math"/>
                              </a:rPr>
                              <m:t>ệ</m:t>
                            </m:r>
                            <m:r>
                              <a:rPr lang="en-US" altLang="ja-JP" sz="1800" i="1">
                                <a:latin typeface="Cambria Math"/>
                              </a:rPr>
                              <m:t>𝑢</m:t>
                            </m:r>
                            <m:r>
                              <a:rPr lang="en-US" altLang="ja-JP" sz="1800" i="1">
                                <a:latin typeface="Cambria Math"/>
                              </a:rPr>
                              <m:t> </m:t>
                            </m:r>
                            <m:r>
                              <a:rPr lang="en-US" altLang="ja-JP" sz="1800" i="1">
                                <a:latin typeface="Cambria Math"/>
                              </a:rPr>
                              <m:t>𝑣</m:t>
                            </m:r>
                            <m:r>
                              <a:rPr lang="en-US" altLang="ja-JP" sz="1800" i="1">
                                <a:latin typeface="Cambria Math"/>
                              </a:rPr>
                              <m:t>à</m:t>
                            </m:r>
                            <m:r>
                              <a:rPr lang="en-US" altLang="ja-JP" sz="1800" i="1">
                                <a:latin typeface="Cambria Math"/>
                              </a:rPr>
                              <m:t>𝑜</m:t>
                            </m:r>
                          </m:e>
                        </m:eqArr>
                      </m:e>
                    </m:d>
                  </m:oMath>
                </a14:m>
                <a:r>
                  <a:rPr lang="en-US" altLang="ja-JP" sz="1800" smtClean="0">
                    <a:latin typeface="Times New Roman"/>
                    <a:cs typeface="Times New Roman"/>
                  </a:rPr>
                  <a:t> </a:t>
                </a:r>
              </a:p>
              <a:p>
                <a:pPr marL="0" indent="0" eaLnBrk="1" hangingPunct="1">
                  <a:buClr>
                    <a:schemeClr val="accent1">
                      <a:lumMod val="75000"/>
                    </a:schemeClr>
                  </a:buClr>
                  <a:buNone/>
                </a:pPr>
                <a:endParaRPr lang="en-US" altLang="ja-JP" sz="1800">
                  <a:cs typeface="HGP明朝E"/>
                </a:endParaRPr>
              </a:p>
              <a:p>
                <a:pPr marL="0" indent="0" eaLnBrk="1" hangingPunct="1">
                  <a:buNone/>
                </a:pPr>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mc:Choice>
        <mc:Fallback xmlns="">
          <p:sp>
            <p:nvSpPr>
              <p:cNvPr id="5133" name="Content Placeholder 9"/>
              <p:cNvSpPr>
                <a:spLocks noGrp="1" noRot="1" noChangeAspect="1" noMove="1" noResize="1" noEditPoints="1" noAdjustHandles="1" noChangeArrowheads="1" noChangeShapeType="1" noTextEdit="1"/>
              </p:cNvSpPr>
              <p:nvPr>
                <p:ph sz="half" idx="1"/>
              </p:nvPr>
            </p:nvSpPr>
            <p:spPr>
              <a:xfrm>
                <a:off x="304800" y="1447800"/>
                <a:ext cx="8610600" cy="5334000"/>
              </a:xfrm>
              <a:blipFill rotWithShape="1">
                <a:blip r:embed="rId3"/>
                <a:stretch>
                  <a:fillRect l="-354" t="-571"/>
                </a:stretch>
              </a:blipFill>
            </p:spPr>
            <p:txBody>
              <a:bodyPr/>
              <a:lstStyle/>
              <a:p>
                <a:r>
                  <a:rPr lang="en-US">
                    <a:noFill/>
                  </a:rPr>
                  <a:t> </a:t>
                </a:r>
              </a:p>
            </p:txBody>
          </p:sp>
        </mc:Fallback>
      </mc:AlternateContent>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2.2.2. Mạch khuếch đại CE</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401416808"/>
              </p:ext>
            </p:extLst>
          </p:nvPr>
        </p:nvGraphicFramePr>
        <p:xfrm>
          <a:off x="4648200" y="1295400"/>
          <a:ext cx="4114800" cy="2239074"/>
        </p:xfrm>
        <a:graphic>
          <a:graphicData uri="http://schemas.openxmlformats.org/presentationml/2006/ole">
            <mc:AlternateContent xmlns:mc="http://schemas.openxmlformats.org/markup-compatibility/2006">
              <mc:Choice xmlns:v="urn:schemas-microsoft-com:vml" Requires="v">
                <p:oleObj spid="_x0000_s41650" name="Visio" r:id="rId4" imgW="4648232" imgH="2354616" progId="Visio.Drawing.11">
                  <p:embed/>
                </p:oleObj>
              </mc:Choice>
              <mc:Fallback>
                <p:oleObj name="Visio" r:id="rId4" imgW="4648232" imgH="2354616" progId="Visio.Drawing.11">
                  <p:embed/>
                  <p:pic>
                    <p:nvPicPr>
                      <p:cNvPr id="0" name="Object 1"/>
                      <p:cNvPicPr>
                        <a:picLocks noChangeAspect="1" noChangeArrowheads="1"/>
                      </p:cNvPicPr>
                      <p:nvPr/>
                    </p:nvPicPr>
                    <p:blipFill>
                      <a:blip r:embed="rId5"/>
                      <a:srcRect/>
                      <a:stretch>
                        <a:fillRect/>
                      </a:stretch>
                    </p:blipFill>
                    <p:spPr bwMode="auto">
                      <a:xfrm>
                        <a:off x="4648200" y="1295400"/>
                        <a:ext cx="4114800" cy="2239074"/>
                      </a:xfrm>
                      <a:prstGeom prst="rect">
                        <a:avLst/>
                      </a:prstGeom>
                      <a:noFill/>
                    </p:spPr>
                  </p:pic>
                </p:oleObj>
              </mc:Fallback>
            </mc:AlternateContent>
          </a:graphicData>
        </a:graphic>
      </p:graphicFrame>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211160934"/>
              </p:ext>
            </p:extLst>
          </p:nvPr>
        </p:nvGraphicFramePr>
        <p:xfrm>
          <a:off x="609600" y="3855783"/>
          <a:ext cx="3771900" cy="2194433"/>
        </p:xfrm>
        <a:graphic>
          <a:graphicData uri="http://schemas.openxmlformats.org/presentationml/2006/ole">
            <mc:AlternateContent xmlns:mc="http://schemas.openxmlformats.org/markup-compatibility/2006">
              <mc:Choice xmlns:v="urn:schemas-microsoft-com:vml" Requires="v">
                <p:oleObj spid="_x0000_s41651" name="Visio" r:id="rId6" imgW="4206294" imgH="2301264" progId="Visio.Drawing.11">
                  <p:embed/>
                </p:oleObj>
              </mc:Choice>
              <mc:Fallback>
                <p:oleObj name="Visio" r:id="rId6" imgW="4206294" imgH="2301264" progId="Visio.Drawing.11">
                  <p:embed/>
                  <p:pic>
                    <p:nvPicPr>
                      <p:cNvPr id="0" name="Object 4"/>
                      <p:cNvPicPr>
                        <a:picLocks noChangeAspect="1" noChangeArrowheads="1"/>
                      </p:cNvPicPr>
                      <p:nvPr/>
                    </p:nvPicPr>
                    <p:blipFill>
                      <a:blip r:embed="rId7"/>
                      <a:srcRect/>
                      <a:stretch>
                        <a:fillRect/>
                      </a:stretch>
                    </p:blipFill>
                    <p:spPr bwMode="auto">
                      <a:xfrm>
                        <a:off x="609600" y="3855783"/>
                        <a:ext cx="3771900" cy="2194433"/>
                      </a:xfrm>
                      <a:prstGeom prst="rect">
                        <a:avLst/>
                      </a:prstGeom>
                      <a:noFill/>
                    </p:spPr>
                  </p:pic>
                </p:oleObj>
              </mc:Fallback>
            </mc:AlternateContent>
          </a:graphicData>
        </a:graphic>
      </p:graphicFrame>
      <p:sp>
        <p:nvSpPr>
          <p:cNvPr id="14" name="Right Arrow 13"/>
          <p:cNvSpPr/>
          <p:nvPr/>
        </p:nvSpPr>
        <p:spPr>
          <a:xfrm>
            <a:off x="4419600" y="4243346"/>
            <a:ext cx="762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25"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129" name="Group 5128"/>
          <p:cNvGrpSpPr/>
          <p:nvPr/>
        </p:nvGrpSpPr>
        <p:grpSpPr>
          <a:xfrm>
            <a:off x="228600" y="6034970"/>
            <a:ext cx="8584096" cy="606425"/>
            <a:chOff x="228600" y="6034970"/>
            <a:chExt cx="8584096" cy="606425"/>
          </a:xfrm>
        </p:grpSpPr>
        <p:graphicFrame>
          <p:nvGraphicFramePr>
            <p:cNvPr id="21" name="Object 20"/>
            <p:cNvGraphicFramePr>
              <a:graphicFrameLocks noChangeAspect="1"/>
            </p:cNvGraphicFramePr>
            <p:nvPr>
              <p:extLst>
                <p:ext uri="{D42A27DB-BD31-4B8C-83A1-F6EECF244321}">
                  <p14:modId xmlns:p14="http://schemas.microsoft.com/office/powerpoint/2010/main" val="339882475"/>
                </p:ext>
              </p:extLst>
            </p:nvPr>
          </p:nvGraphicFramePr>
          <p:xfrm>
            <a:off x="228600" y="6034970"/>
            <a:ext cx="4659313" cy="606425"/>
          </p:xfrm>
          <a:graphic>
            <a:graphicData uri="http://schemas.openxmlformats.org/presentationml/2006/ole">
              <mc:AlternateContent xmlns:mc="http://schemas.openxmlformats.org/markup-compatibility/2006">
                <mc:Choice xmlns:v="urn:schemas-microsoft-com:vml" Requires="v">
                  <p:oleObj spid="_x0000_s41652" name="Equation" r:id="rId8" imgW="3898800" imgH="507960" progId="Equation.3">
                    <p:embed/>
                  </p:oleObj>
                </mc:Choice>
                <mc:Fallback>
                  <p:oleObj name="Equation" r:id="rId8" imgW="3898800" imgH="507960" progId="Equation.3">
                    <p:embed/>
                    <p:pic>
                      <p:nvPicPr>
                        <p:cNvPr id="0" name="Object 14"/>
                        <p:cNvPicPr>
                          <a:picLocks noChangeAspect="1" noChangeArrowheads="1"/>
                        </p:cNvPicPr>
                        <p:nvPr/>
                      </p:nvPicPr>
                      <p:blipFill>
                        <a:blip r:embed="rId9"/>
                        <a:srcRect/>
                        <a:stretch>
                          <a:fillRect/>
                        </a:stretch>
                      </p:blipFill>
                      <p:spPr bwMode="auto">
                        <a:xfrm>
                          <a:off x="228600" y="6034970"/>
                          <a:ext cx="4659313" cy="606425"/>
                        </a:xfrm>
                        <a:prstGeom prst="rect">
                          <a:avLst/>
                        </a:prstGeom>
                        <a:noFill/>
                        <a:ln>
                          <a:solidFill>
                            <a:srgbClr val="FF3300"/>
                          </a:solidFill>
                        </a:ln>
                      </p:spPr>
                    </p:pic>
                  </p:oleObj>
                </mc:Fallback>
              </mc:AlternateContent>
            </a:graphicData>
          </a:graphic>
        </p:graphicFrame>
        <p:sp>
          <p:nvSpPr>
            <p:cNvPr id="5124" name="Right Arrow 5123"/>
            <p:cNvSpPr/>
            <p:nvPr/>
          </p:nvSpPr>
          <p:spPr>
            <a:xfrm>
              <a:off x="7543800" y="6215269"/>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26" name="Object 5125"/>
            <p:cNvGraphicFramePr>
              <a:graphicFrameLocks noChangeAspect="1"/>
            </p:cNvGraphicFramePr>
            <p:nvPr>
              <p:extLst>
                <p:ext uri="{D42A27DB-BD31-4B8C-83A1-F6EECF244321}">
                  <p14:modId xmlns:p14="http://schemas.microsoft.com/office/powerpoint/2010/main" val="910927366"/>
                </p:ext>
              </p:extLst>
            </p:nvPr>
          </p:nvGraphicFramePr>
          <p:xfrm>
            <a:off x="8001000" y="6134165"/>
            <a:ext cx="811696" cy="335214"/>
          </p:xfrm>
          <a:graphic>
            <a:graphicData uri="http://schemas.openxmlformats.org/presentationml/2006/ole">
              <mc:AlternateContent xmlns:mc="http://schemas.openxmlformats.org/markup-compatibility/2006">
                <mc:Choice xmlns:v="urn:schemas-microsoft-com:vml" Requires="v">
                  <p:oleObj spid="_x0000_s41653" name="Equation" r:id="rId10" imgW="533160" imgH="228600" progId="Equation.3">
                    <p:embed/>
                  </p:oleObj>
                </mc:Choice>
                <mc:Fallback>
                  <p:oleObj name="Equation" r:id="rId10" imgW="533160" imgH="228600" progId="Equation.3">
                    <p:embed/>
                    <p:pic>
                      <p:nvPicPr>
                        <p:cNvPr id="0" name="Object 36"/>
                        <p:cNvPicPr>
                          <a:picLocks noChangeAspect="1" noChangeArrowheads="1"/>
                        </p:cNvPicPr>
                        <p:nvPr/>
                      </p:nvPicPr>
                      <p:blipFill>
                        <a:blip r:embed="rId11"/>
                        <a:srcRect/>
                        <a:stretch>
                          <a:fillRect/>
                        </a:stretch>
                      </p:blipFill>
                      <p:spPr bwMode="auto">
                        <a:xfrm>
                          <a:off x="8001000" y="6134165"/>
                          <a:ext cx="811696" cy="335214"/>
                        </a:xfrm>
                        <a:prstGeom prst="rect">
                          <a:avLst/>
                        </a:prstGeom>
                        <a:noFill/>
                        <a:ln w="19050">
                          <a:solidFill>
                            <a:srgbClr val="CC3300"/>
                          </a:solidFill>
                        </a:ln>
                      </p:spPr>
                    </p:pic>
                  </p:oleObj>
                </mc:Fallback>
              </mc:AlternateContent>
            </a:graphicData>
          </a:graphic>
        </p:graphicFrame>
        <p:sp>
          <p:nvSpPr>
            <p:cNvPr id="51" name="Right Arrow 50"/>
            <p:cNvSpPr/>
            <p:nvPr/>
          </p:nvSpPr>
          <p:spPr>
            <a:xfrm>
              <a:off x="5105400" y="618578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 name="TextBox 3"/>
              <p:cNvSpPr txBox="1"/>
              <p:nvPr/>
            </p:nvSpPr>
            <p:spPr>
              <a:xfrm>
                <a:off x="5257800" y="4325380"/>
                <a:ext cx="2014334" cy="61420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𝑍</m:t>
                          </m:r>
                        </m:e>
                        <m:sub>
                          <m:r>
                            <a:rPr lang="en-US" b="0" i="1" smtClean="0">
                              <a:latin typeface="Cambria Math"/>
                            </a:rPr>
                            <m:t>𝑟</m:t>
                          </m:r>
                        </m:sub>
                      </m:sSub>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𝑢</m:t>
                              </m:r>
                            </m:e>
                            <m:sub>
                              <m:r>
                                <a:rPr lang="en-US" b="0" i="1" smtClean="0">
                                  <a:latin typeface="Cambria Math"/>
                                </a:rPr>
                                <m:t>𝑥</m:t>
                              </m:r>
                            </m:sub>
                          </m:sSub>
                        </m:num>
                        <m:den>
                          <m:sSub>
                            <m:sSubPr>
                              <m:ctrlPr>
                                <a:rPr lang="en-US" b="0" i="1" smtClean="0">
                                  <a:latin typeface="Cambria Math"/>
                                </a:rPr>
                              </m:ctrlPr>
                            </m:sSubPr>
                            <m:e>
                              <m:r>
                                <a:rPr lang="en-US" b="0" i="1" smtClean="0">
                                  <a:latin typeface="Cambria Math"/>
                                </a:rPr>
                                <m:t>𝑖</m:t>
                              </m:r>
                            </m:e>
                            <m:sub>
                              <m:r>
                                <a:rPr lang="en-US" b="0" i="1" smtClean="0">
                                  <a:latin typeface="Cambria Math"/>
                                </a:rPr>
                                <m:t>𝑥</m:t>
                              </m:r>
                            </m:sub>
                          </m:sSub>
                        </m:den>
                      </m:f>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𝑢</m:t>
                              </m:r>
                            </m:e>
                            <m:sub>
                              <m:r>
                                <a:rPr lang="en-US" b="0" i="1" smtClean="0">
                                  <a:latin typeface="Cambria Math"/>
                                </a:rPr>
                                <m:t>𝑥</m:t>
                              </m:r>
                            </m:sub>
                          </m:sSub>
                        </m:num>
                        <m:den>
                          <m:sSub>
                            <m:sSubPr>
                              <m:ctrlPr>
                                <a:rPr lang="en-US" b="0" i="1" smtClean="0">
                                  <a:latin typeface="Cambria Math"/>
                                </a:rPr>
                              </m:ctrlPr>
                            </m:sSubPr>
                            <m:e>
                              <m:r>
                                <a:rPr lang="en-US" b="0" i="1" smtClean="0">
                                  <a:latin typeface="Cambria Math"/>
                                </a:rPr>
                                <m:t>𝑖</m:t>
                              </m:r>
                            </m:e>
                            <m:sub>
                              <m:r>
                                <a:rPr lang="en-US" b="0" i="1" smtClean="0">
                                  <a:latin typeface="Cambria Math"/>
                                </a:rPr>
                                <m:t>𝑐</m:t>
                              </m:r>
                            </m:sub>
                          </m:sSub>
                          <m:r>
                            <a:rPr lang="en-US" b="0" i="1" smtClean="0">
                              <a:latin typeface="Cambria Math"/>
                            </a:rPr>
                            <m:t>+</m:t>
                          </m:r>
                          <m:sSubSup>
                            <m:sSubSupPr>
                              <m:ctrlPr>
                                <a:rPr lang="en-US" b="0" i="1" smtClean="0">
                                  <a:latin typeface="Cambria Math"/>
                                </a:rPr>
                              </m:ctrlPr>
                            </m:sSubSupPr>
                            <m:e>
                              <m:r>
                                <a:rPr lang="en-US" b="0" i="1" smtClean="0">
                                  <a:latin typeface="Cambria Math"/>
                                </a:rPr>
                                <m:t>𝑖</m:t>
                              </m:r>
                              <m:r>
                                <a:rPr lang="en-US" b="0" i="1" smtClean="0">
                                  <a:latin typeface="Cambria Math"/>
                                </a:rPr>
                                <m:t>′</m:t>
                              </m:r>
                            </m:e>
                            <m:sub>
                              <m:r>
                                <a:rPr lang="en-US" b="0" i="1" smtClean="0">
                                  <a:latin typeface="Cambria Math"/>
                                </a:rPr>
                                <m:t>𝑐</m:t>
                              </m:r>
                            </m:sub>
                            <m:sup/>
                          </m:sSubSup>
                        </m:den>
                      </m:f>
                    </m:oMath>
                  </m:oMathPara>
                </a14:m>
                <a:endParaRPr lang="en-US"/>
              </a:p>
            </p:txBody>
          </p:sp>
        </mc:Choice>
        <mc:Fallback>
          <p:sp>
            <p:nvSpPr>
              <p:cNvPr id="4" name="TextBox 3"/>
              <p:cNvSpPr txBox="1">
                <a:spLocks noRot="1" noChangeAspect="1" noMove="1" noResize="1" noEditPoints="1" noAdjustHandles="1" noChangeArrowheads="1" noChangeShapeType="1" noTextEdit="1"/>
              </p:cNvSpPr>
              <p:nvPr/>
            </p:nvSpPr>
            <p:spPr>
              <a:xfrm>
                <a:off x="5257800" y="4325380"/>
                <a:ext cx="2014334" cy="614207"/>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5410200" y="5992979"/>
                <a:ext cx="2014333" cy="61420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𝑍</m:t>
                          </m:r>
                        </m:e>
                        <m:sub>
                          <m:r>
                            <a:rPr lang="en-US" b="0" i="1" smtClean="0">
                              <a:latin typeface="Cambria Math"/>
                            </a:rPr>
                            <m:t>𝑟</m:t>
                          </m:r>
                        </m:sub>
                      </m:sSub>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𝑢</m:t>
                              </m:r>
                            </m:e>
                            <m:sub>
                              <m:r>
                                <a:rPr lang="en-US" b="0" i="1" smtClean="0">
                                  <a:latin typeface="Cambria Math"/>
                                </a:rPr>
                                <m:t>𝑥</m:t>
                              </m:r>
                            </m:sub>
                          </m:sSub>
                        </m:num>
                        <m:den>
                          <m:sSub>
                            <m:sSubPr>
                              <m:ctrlPr>
                                <a:rPr lang="en-US" b="0" i="1" smtClean="0">
                                  <a:latin typeface="Cambria Math"/>
                                </a:rPr>
                              </m:ctrlPr>
                            </m:sSubPr>
                            <m:e>
                              <m:r>
                                <a:rPr lang="en-US" b="0" i="1" smtClean="0">
                                  <a:latin typeface="Cambria Math"/>
                                </a:rPr>
                                <m:t>𝑖</m:t>
                              </m:r>
                            </m:e>
                            <m:sub>
                              <m:r>
                                <a:rPr lang="en-US" b="0" i="1" smtClean="0">
                                  <a:latin typeface="Cambria Math"/>
                                </a:rPr>
                                <m:t>𝑐</m:t>
                              </m:r>
                            </m:sub>
                          </m:sSub>
                          <m:r>
                            <a:rPr lang="en-US" b="0" i="1" smtClean="0">
                              <a:latin typeface="Cambria Math"/>
                            </a:rPr>
                            <m:t>+</m:t>
                          </m:r>
                          <m:sSubSup>
                            <m:sSubSupPr>
                              <m:ctrlPr>
                                <a:rPr lang="en-US" b="0" i="1" smtClean="0">
                                  <a:latin typeface="Cambria Math"/>
                                </a:rPr>
                              </m:ctrlPr>
                            </m:sSubSupPr>
                            <m:e>
                              <m:r>
                                <a:rPr lang="en-US" b="0" i="1" smtClean="0">
                                  <a:latin typeface="Cambria Math"/>
                                </a:rPr>
                                <m:t>𝑖</m:t>
                              </m:r>
                              <m:r>
                                <a:rPr lang="en-US" b="0" i="1" smtClean="0">
                                  <a:latin typeface="Cambria Math"/>
                                </a:rPr>
                                <m:t>′</m:t>
                              </m:r>
                            </m:e>
                            <m:sub>
                              <m:r>
                                <a:rPr lang="en-US" b="0" i="1" smtClean="0">
                                  <a:latin typeface="Cambria Math"/>
                                </a:rPr>
                                <m:t>𝑐</m:t>
                              </m:r>
                            </m:sub>
                            <m:sup/>
                          </m:sSubSup>
                        </m:den>
                      </m:f>
                      <m:r>
                        <a:rPr lang="en-US" b="0" i="1" smtClean="0">
                          <a:latin typeface="Cambria Math"/>
                        </a:rPr>
                        <m:t>=</m:t>
                      </m:r>
                      <m:f>
                        <m:fPr>
                          <m:ctrlPr>
                            <a:rPr lang="en-US" i="1">
                              <a:latin typeface="Cambria Math"/>
                            </a:rPr>
                          </m:ctrlPr>
                        </m:fPr>
                        <m:num>
                          <m:sSub>
                            <m:sSubPr>
                              <m:ctrlPr>
                                <a:rPr lang="en-US" i="1">
                                  <a:latin typeface="Cambria Math"/>
                                </a:rPr>
                              </m:ctrlPr>
                            </m:sSubPr>
                            <m:e>
                              <m:r>
                                <a:rPr lang="en-US" i="1">
                                  <a:latin typeface="Cambria Math"/>
                                </a:rPr>
                                <m:t>𝑢</m:t>
                              </m:r>
                            </m:e>
                            <m:sub>
                              <m:r>
                                <a:rPr lang="en-US" i="1">
                                  <a:latin typeface="Cambria Math"/>
                                </a:rPr>
                                <m:t>𝑥</m:t>
                              </m:r>
                            </m:sub>
                          </m:sSub>
                        </m:num>
                        <m:den>
                          <m:sSub>
                            <m:sSubPr>
                              <m:ctrlPr>
                                <a:rPr lang="en-US" i="1">
                                  <a:latin typeface="Cambria Math"/>
                                </a:rPr>
                              </m:ctrlPr>
                            </m:sSubPr>
                            <m:e>
                              <m:r>
                                <a:rPr lang="en-US" i="1">
                                  <a:latin typeface="Cambria Math"/>
                                </a:rPr>
                                <m:t>𝑖</m:t>
                              </m:r>
                              <m:r>
                                <a:rPr lang="en-US" b="0" i="1" smtClean="0">
                                  <a:latin typeface="Cambria Math"/>
                                </a:rPr>
                                <m:t>′</m:t>
                              </m:r>
                            </m:e>
                            <m:sub>
                              <m:r>
                                <a:rPr lang="en-US" b="0" i="1" smtClean="0">
                                  <a:latin typeface="Cambria Math"/>
                                </a:rPr>
                                <m:t>𝑐</m:t>
                              </m:r>
                            </m:sub>
                          </m:sSub>
                        </m:den>
                      </m:f>
                    </m:oMath>
                  </m:oMathPara>
                </a14:m>
                <a:endParaRPr lang="en-US"/>
              </a:p>
            </p:txBody>
          </p:sp>
        </mc:Choice>
        <mc:Fallback>
          <p:sp>
            <p:nvSpPr>
              <p:cNvPr id="38" name="TextBox 37"/>
              <p:cNvSpPr txBox="1">
                <a:spLocks noRot="1" noChangeAspect="1" noMove="1" noResize="1" noEditPoints="1" noAdjustHandles="1" noChangeArrowheads="1" noChangeShapeType="1" noTextEdit="1"/>
              </p:cNvSpPr>
              <p:nvPr/>
            </p:nvSpPr>
            <p:spPr>
              <a:xfrm>
                <a:off x="5410200" y="5992979"/>
                <a:ext cx="2014333" cy="614207"/>
              </a:xfrm>
              <a:prstGeom prst="rect">
                <a:avLst/>
              </a:prstGeom>
              <a:blipFill rotWithShape="1">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365986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33" name="Content Placeholder 9"/>
              <p:cNvSpPr>
                <a:spLocks noGrp="1"/>
              </p:cNvSpPr>
              <p:nvPr>
                <p:ph sz="half" idx="1"/>
              </p:nvPr>
            </p:nvSpPr>
            <p:spPr>
              <a:xfrm>
                <a:off x="304800" y="1143000"/>
                <a:ext cx="8839200" cy="5410200"/>
              </a:xfrm>
              <a:ln w="28575"/>
            </p:spPr>
            <p:txBody>
              <a:bodyPr/>
              <a:lstStyle/>
              <a:p>
                <a:pPr eaLnBrk="1" hangingPunct="1">
                  <a:buFont typeface="Wingdings" pitchFamily="2" charset="2"/>
                  <a:buChar char="Ø"/>
                </a:pPr>
                <a:r>
                  <a:rPr lang="en-US" altLang="ja-JP" sz="1800" smtClean="0">
                    <a:solidFill>
                      <a:schemeClr val="accent1">
                        <a:lumMod val="75000"/>
                      </a:schemeClr>
                    </a:solidFill>
                    <a:cs typeface="HGP明朝E"/>
                  </a:rPr>
                  <a:t>Hệ số khuếch đại áp: </a:t>
                </a:r>
                <a:endParaRPr lang="en-US" altLang="ja-JP" sz="1800" b="0" smtClean="0">
                  <a:solidFill>
                    <a:schemeClr val="accent1">
                      <a:lumMod val="75000"/>
                    </a:schemeClr>
                  </a:solidFill>
                  <a:latin typeface="Cambria Math"/>
                </a:endParaRPr>
              </a:p>
              <a:p>
                <a:pPr marL="2346325" indent="-2346325" eaLnBrk="1" hangingPunct="1">
                  <a:buNone/>
                </a:pPr>
                <a14:m>
                  <m:oMathPara xmlns:m="http://schemas.openxmlformats.org/officeDocument/2006/math">
                    <m:oMathParaPr>
                      <m:jc m:val="left"/>
                    </m:oMathParaPr>
                    <m:oMath xmlns:m="http://schemas.openxmlformats.org/officeDocument/2006/math">
                      <m:sSub>
                        <m:sSubPr>
                          <m:ctrlPr>
                            <a:rPr lang="en-US" altLang="ja-JP" sz="1800" b="0" i="1" smtClean="0">
                              <a:latin typeface="Cambria Math"/>
                            </a:rPr>
                          </m:ctrlPr>
                        </m:sSubPr>
                        <m:e>
                          <m:r>
                            <m:rPr>
                              <m:sty m:val="p"/>
                            </m:rPr>
                            <a:rPr lang="en-US" altLang="ja-JP" sz="1800" i="0">
                              <a:latin typeface="Cambria Math"/>
                              <a:cs typeface="HGP明朝E"/>
                            </a:rPr>
                            <m:t>K</m:t>
                          </m:r>
                        </m:e>
                        <m:sub>
                          <m:r>
                            <m:rPr>
                              <m:sty m:val="p"/>
                            </m:rPr>
                            <a:rPr lang="en-US" altLang="ja-JP" sz="1800" i="0">
                              <a:latin typeface="Cambria Math"/>
                              <a:cs typeface="HGP明朝E"/>
                            </a:rPr>
                            <m:t>u</m:t>
                          </m:r>
                        </m:sub>
                      </m:sSub>
                      <m:r>
                        <a:rPr lang="en-US" altLang="ja-JP" sz="1800" b="0" i="0" smtClean="0">
                          <a:latin typeface="Cambria Math"/>
                          <a:cs typeface="HGP明朝E"/>
                        </a:rPr>
                        <m:t>=</m:t>
                      </m:r>
                      <m:f>
                        <m:fPr>
                          <m:ctrlPr>
                            <a:rPr lang="en-US" altLang="ja-JP" sz="1800" b="0" i="1" smtClean="0">
                              <a:latin typeface="Cambria Math"/>
                            </a:rPr>
                          </m:ctrlPr>
                        </m:fPr>
                        <m:num>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r</m:t>
                              </m:r>
                            </m:sub>
                          </m:sSub>
                        </m:num>
                        <m:den>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v</m:t>
                              </m:r>
                            </m:sub>
                          </m:sSub>
                        </m:den>
                      </m:f>
                      <m:r>
                        <a:rPr lang="en-US" altLang="ja-JP" sz="1800" b="0" i="0" smtClean="0">
                          <a:latin typeface="Cambria Math"/>
                        </a:rPr>
                        <m:t>=</m:t>
                      </m:r>
                      <m:f>
                        <m:fPr>
                          <m:ctrlPr>
                            <a:rPr lang="en-US" altLang="ja-JP" sz="1800" b="0" i="1" smtClean="0">
                              <a:latin typeface="Cambria Math"/>
                            </a:rPr>
                          </m:ctrlPr>
                        </m:fPr>
                        <m:num>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ce</m:t>
                              </m:r>
                            </m:sub>
                          </m:sSub>
                        </m:num>
                        <m:den>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be</m:t>
                              </m:r>
                            </m:sub>
                          </m:sSub>
                        </m:den>
                      </m:f>
                    </m:oMath>
                  </m:oMathPara>
                </a14:m>
                <a:endParaRPr lang="en-US" altLang="ja-JP" sz="1800" b="0" smtClean="0">
                  <a:latin typeface="Cambria Math"/>
                </a:endParaRPr>
              </a:p>
              <a:p>
                <a:pPr marL="2743200" indent="-1773238" eaLnBrk="1" hangingPunct="1">
                  <a:buNone/>
                  <a:tabLst>
                    <a:tab pos="2687638" algn="l"/>
                  </a:tabLst>
                </a:pPr>
                <a14:m>
                  <m:oMathPara xmlns:m="http://schemas.openxmlformats.org/officeDocument/2006/math">
                    <m:oMathParaPr>
                      <m:jc m:val="left"/>
                    </m:oMathParaPr>
                    <m:oMath xmlns:m="http://schemas.openxmlformats.org/officeDocument/2006/math">
                      <m:r>
                        <a:rPr lang="en-US" altLang="ja-JP" sz="1600" b="0" i="0" smtClean="0">
                          <a:latin typeface="Cambria Math"/>
                        </a:rPr>
                        <m:t>=</m:t>
                      </m:r>
                      <m:f>
                        <m:fPr>
                          <m:ctrlPr>
                            <a:rPr lang="en-US" altLang="ja-JP" sz="1600" b="0" i="1" smtClean="0">
                              <a:latin typeface="Cambria Math"/>
                            </a:rPr>
                          </m:ctrlPr>
                        </m:fPr>
                        <m:num>
                          <m:sSub>
                            <m:sSubPr>
                              <m:ctrlPr>
                                <a:rPr lang="en-US" altLang="ja-JP" sz="1600" b="0" i="1" smtClean="0">
                                  <a:latin typeface="Cambria Math"/>
                                </a:rPr>
                              </m:ctrlPr>
                            </m:sSubPr>
                            <m:e>
                              <m:r>
                                <a:rPr lang="en-US" altLang="ja-JP" sz="1600" b="0" i="0" smtClean="0">
                                  <a:latin typeface="Cambria Math"/>
                                </a:rPr>
                                <m:t>−</m:t>
                              </m:r>
                              <m:r>
                                <m:rPr>
                                  <m:sty m:val="p"/>
                                </m:rPr>
                                <a:rPr lang="en-US" altLang="ja-JP" sz="1600" b="0" i="0" smtClean="0">
                                  <a:latin typeface="Cambria Math"/>
                                </a:rPr>
                                <m:t>i</m:t>
                              </m:r>
                            </m:e>
                            <m:sub>
                              <m:r>
                                <m:rPr>
                                  <m:sty m:val="p"/>
                                </m:rPr>
                                <a:rPr lang="en-US" altLang="ja-JP" sz="1600" b="0" i="0" smtClean="0">
                                  <a:latin typeface="Cambria Math"/>
                                </a:rPr>
                                <m:t>c</m:t>
                              </m:r>
                              <m:r>
                                <a:rPr lang="en-US" altLang="ja-JP" sz="1600" b="0" i="0" smtClean="0">
                                  <a:latin typeface="Cambria Math"/>
                                </a:rPr>
                                <m:t> </m:t>
                              </m:r>
                            </m:sub>
                          </m:sSub>
                          <m:d>
                            <m:dPr>
                              <m:ctrlPr>
                                <a:rPr lang="en-US" altLang="ja-JP" sz="1600" b="0" i="1" smtClean="0">
                                  <a:latin typeface="Cambria Math"/>
                                </a:rPr>
                              </m:ctrlPr>
                            </m:dPr>
                            <m:e>
                              <m:sSub>
                                <m:sSubPr>
                                  <m:ctrlPr>
                                    <a:rPr lang="en-US" altLang="ja-JP" sz="1600" b="0" i="1" smtClean="0">
                                      <a:latin typeface="Cambria Math"/>
                                    </a:rPr>
                                  </m:ctrlPr>
                                </m:sSubPr>
                                <m:e>
                                  <m:r>
                                    <m:rPr>
                                      <m:sty m:val="p"/>
                                    </m:rPr>
                                    <a:rPr lang="en-US" altLang="ja-JP" sz="1600" b="0" i="0" smtClean="0">
                                      <a:latin typeface="Cambria Math"/>
                                    </a:rPr>
                                    <m:t>R</m:t>
                                  </m:r>
                                </m:e>
                                <m:sub>
                                  <m:r>
                                    <m:rPr>
                                      <m:sty m:val="p"/>
                                    </m:rPr>
                                    <a:rPr lang="en-US" altLang="ja-JP" sz="1600" b="0" i="0" smtClean="0">
                                      <a:latin typeface="Cambria Math"/>
                                    </a:rPr>
                                    <m:t>C</m:t>
                                  </m:r>
                                </m:sub>
                              </m:sSub>
                              <m:r>
                                <a:rPr lang="en-US" altLang="ja-JP" sz="1600" b="0" i="0" smtClean="0">
                                  <a:latin typeface="Cambria Math"/>
                                </a:rPr>
                                <m:t>//</m:t>
                              </m:r>
                              <m:sSub>
                                <m:sSubPr>
                                  <m:ctrlPr>
                                    <a:rPr lang="en-US" altLang="ja-JP" sz="1600" b="0" i="1" smtClean="0">
                                      <a:latin typeface="Cambria Math"/>
                                    </a:rPr>
                                  </m:ctrlPr>
                                </m:sSubPr>
                                <m:e>
                                  <m:r>
                                    <m:rPr>
                                      <m:sty m:val="p"/>
                                    </m:rPr>
                                    <a:rPr lang="en-US" altLang="ja-JP" sz="1600" b="0" i="0" smtClean="0">
                                      <a:latin typeface="Cambria Math"/>
                                    </a:rPr>
                                    <m:t>R</m:t>
                                  </m:r>
                                </m:e>
                                <m:sub>
                                  <m:r>
                                    <m:rPr>
                                      <m:sty m:val="p"/>
                                    </m:rPr>
                                    <a:rPr lang="en-US" altLang="ja-JP" sz="1600" b="0" i="0" smtClean="0">
                                      <a:latin typeface="Cambria Math"/>
                                    </a:rPr>
                                    <m:t>L</m:t>
                                  </m:r>
                                </m:sub>
                              </m:sSub>
                            </m:e>
                          </m:d>
                        </m:num>
                        <m:den>
                          <m:sSub>
                            <m:sSubPr>
                              <m:ctrlPr>
                                <a:rPr lang="en-US" altLang="ja-JP" sz="1600" b="0" i="1" smtClean="0">
                                  <a:latin typeface="Cambria Math"/>
                                </a:rPr>
                              </m:ctrlPr>
                            </m:sSubPr>
                            <m:e>
                              <m:r>
                                <m:rPr>
                                  <m:sty m:val="p"/>
                                </m:rPr>
                                <a:rPr lang="en-US" altLang="ja-JP" sz="1600" b="0" i="0" smtClean="0">
                                  <a:latin typeface="Cambria Math"/>
                                </a:rPr>
                                <m:t>i</m:t>
                              </m:r>
                            </m:e>
                            <m:sub>
                              <m:r>
                                <m:rPr>
                                  <m:sty m:val="p"/>
                                </m:rPr>
                                <a:rPr lang="en-US" altLang="ja-JP" sz="1600" b="0" i="0" smtClean="0">
                                  <a:latin typeface="Cambria Math"/>
                                </a:rPr>
                                <m:t>b</m:t>
                              </m:r>
                            </m:sub>
                          </m:sSub>
                          <m:r>
                            <m:rPr>
                              <m:sty m:val="p"/>
                            </m:rPr>
                            <a:rPr lang="ja-JP" altLang="en-US" sz="1600" b="0" i="0" smtClean="0">
                              <a:latin typeface="Cambria Math"/>
                            </a:rPr>
                            <m:t>β</m:t>
                          </m:r>
                          <m:sSub>
                            <m:sSubPr>
                              <m:ctrlPr>
                                <a:rPr lang="en-US" altLang="ja-JP" sz="1600" b="0" i="1" smtClean="0">
                                  <a:latin typeface="Cambria Math"/>
                                </a:rPr>
                              </m:ctrlPr>
                            </m:sSubPr>
                            <m:e>
                              <m:r>
                                <m:rPr>
                                  <m:sty m:val="p"/>
                                </m:rPr>
                                <a:rPr lang="en-US" altLang="ja-JP" sz="1600" b="0" i="0" smtClean="0">
                                  <a:latin typeface="Cambria Math"/>
                                </a:rPr>
                                <m:t>r</m:t>
                              </m:r>
                            </m:e>
                            <m:sub>
                              <m:r>
                                <m:rPr>
                                  <m:sty m:val="p"/>
                                </m:rPr>
                                <a:rPr lang="en-US" altLang="ja-JP" sz="1600" b="0" i="0" smtClean="0">
                                  <a:latin typeface="Cambria Math"/>
                                </a:rPr>
                                <m:t>e</m:t>
                              </m:r>
                            </m:sub>
                          </m:sSub>
                        </m:den>
                      </m:f>
                      <m:r>
                        <a:rPr lang="en-US" altLang="ja-JP" sz="1600" b="0" i="0" smtClean="0">
                          <a:latin typeface="Cambria Math"/>
                          <a:ea typeface="Cambria Math"/>
                        </a:rPr>
                        <m:t>≈−</m:t>
                      </m:r>
                      <m:f>
                        <m:fPr>
                          <m:ctrlPr>
                            <a:rPr lang="en-US" altLang="ja-JP" sz="1600" b="0" i="1" smtClean="0">
                              <a:latin typeface="Cambria Math"/>
                              <a:ea typeface="Cambria Math"/>
                            </a:rPr>
                          </m:ctrlPr>
                        </m:fPr>
                        <m:num>
                          <m:sSub>
                            <m:sSubPr>
                              <m:ctrlPr>
                                <a:rPr lang="en-US" altLang="ja-JP" sz="1600" b="0" i="1" smtClean="0">
                                  <a:latin typeface="Cambria Math"/>
                                  <a:ea typeface="Cambria Math"/>
                                </a:rPr>
                              </m:ctrlPr>
                            </m:sSubPr>
                            <m:e>
                              <m:r>
                                <a:rPr lang="en-US" altLang="ja-JP" sz="1600" b="0" i="1" smtClean="0">
                                  <a:latin typeface="Cambria Math"/>
                                  <a:ea typeface="Cambria Math"/>
                                </a:rPr>
                                <m:t>𝑅</m:t>
                              </m:r>
                            </m:e>
                            <m:sub>
                              <m:r>
                                <a:rPr lang="en-US" altLang="ja-JP" sz="1600" b="0" i="1" smtClean="0">
                                  <a:latin typeface="Cambria Math"/>
                                  <a:ea typeface="Cambria Math"/>
                                </a:rPr>
                                <m:t>𝐶</m:t>
                              </m:r>
                            </m:sub>
                          </m:sSub>
                          <m:r>
                            <a:rPr lang="en-US" altLang="ja-JP" sz="1600" b="0" i="1" smtClean="0">
                              <a:latin typeface="Cambria Math"/>
                              <a:ea typeface="Cambria Math"/>
                            </a:rPr>
                            <m:t>//</m:t>
                          </m:r>
                          <m:sSub>
                            <m:sSubPr>
                              <m:ctrlPr>
                                <a:rPr lang="en-US" altLang="ja-JP" sz="1600" b="0" i="1" smtClean="0">
                                  <a:latin typeface="Cambria Math"/>
                                  <a:ea typeface="Cambria Math"/>
                                </a:rPr>
                              </m:ctrlPr>
                            </m:sSubPr>
                            <m:e>
                              <m:r>
                                <a:rPr lang="en-US" altLang="ja-JP" sz="1600" b="0" i="1" smtClean="0">
                                  <a:latin typeface="Cambria Math"/>
                                  <a:ea typeface="Cambria Math"/>
                                </a:rPr>
                                <m:t>𝑅</m:t>
                              </m:r>
                            </m:e>
                            <m:sub>
                              <m:r>
                                <a:rPr lang="en-US" altLang="ja-JP" sz="1600" b="0" i="1" smtClean="0">
                                  <a:latin typeface="Cambria Math"/>
                                  <a:ea typeface="Cambria Math"/>
                                </a:rPr>
                                <m:t>𝐿</m:t>
                              </m:r>
                            </m:sub>
                          </m:sSub>
                        </m:num>
                        <m:den>
                          <m:sSub>
                            <m:sSubPr>
                              <m:ctrlPr>
                                <a:rPr lang="en-US" altLang="ja-JP" sz="1600" i="1">
                                  <a:latin typeface="Cambria Math"/>
                                </a:rPr>
                              </m:ctrlPr>
                            </m:sSubPr>
                            <m:e>
                              <m:r>
                                <m:rPr>
                                  <m:sty m:val="p"/>
                                </m:rPr>
                                <a:rPr lang="en-US" altLang="ja-JP" sz="1600" i="0">
                                  <a:latin typeface="Cambria Math"/>
                                </a:rPr>
                                <m:t>r</m:t>
                              </m:r>
                            </m:e>
                            <m:sub>
                              <m:r>
                                <m:rPr>
                                  <m:sty m:val="p"/>
                                </m:rPr>
                                <a:rPr lang="en-US" altLang="ja-JP" sz="1600" i="0">
                                  <a:latin typeface="Cambria Math"/>
                                </a:rPr>
                                <m:t>e</m:t>
                              </m:r>
                            </m:sub>
                          </m:sSub>
                        </m:den>
                      </m:f>
                      <m:r>
                        <a:rPr lang="en-US" altLang="ja-JP" sz="1600" b="0" i="1" smtClean="0">
                          <a:latin typeface="Cambria Math"/>
                          <a:ea typeface="Cambria Math"/>
                        </a:rPr>
                        <m:t>&lt;0</m:t>
                      </m:r>
                    </m:oMath>
                  </m:oMathPara>
                </a14:m>
                <a:endParaRPr lang="en-US" altLang="ja-JP" sz="1600" b="0" smtClean="0">
                  <a:ea typeface="Cambria Math"/>
                </a:endParaRPr>
              </a:p>
              <a:p>
                <a:pPr marL="2743200" indent="-2457450" eaLnBrk="1" hangingPunct="1">
                  <a:buNone/>
                  <a:tabLst>
                    <a:tab pos="2687638" algn="l"/>
                  </a:tabLst>
                </a:pPr>
                <a:r>
                  <a:rPr lang="en-US" altLang="ja-JP" sz="1800" i="1" smtClean="0">
                    <a:solidFill>
                      <a:srgbClr val="FF0000"/>
                    </a:solidFill>
                    <a:cs typeface="HGP明朝E"/>
                  </a:rPr>
                  <a:t>Nếu hở mạch tải: R</a:t>
                </a:r>
                <a:r>
                  <a:rPr lang="en-US" altLang="ja-JP" sz="1800" i="1" baseline="-25000" smtClean="0">
                    <a:solidFill>
                      <a:srgbClr val="FF0000"/>
                    </a:solidFill>
                    <a:cs typeface="HGP明朝E"/>
                  </a:rPr>
                  <a:t>L</a:t>
                </a:r>
                <a:r>
                  <a:rPr lang="en-US" altLang="ja-JP" sz="1800" i="1" smtClean="0">
                    <a:solidFill>
                      <a:srgbClr val="FF0000"/>
                    </a:solidFill>
                    <a:cs typeface="HGP明朝E"/>
                  </a:rPr>
                  <a:t>=∞</a:t>
                </a:r>
                <a:r>
                  <a:rPr lang="en-US" altLang="ja-JP" sz="1800" i="1" smtClean="0">
                    <a:solidFill>
                      <a:srgbClr val="FF0000"/>
                    </a:solidFill>
                    <a:latin typeface="Times New Roman"/>
                    <a:cs typeface="Times New Roman"/>
                  </a:rPr>
                  <a:t>→</a:t>
                </a:r>
                <a:r>
                  <a:rPr lang="en-US" altLang="ja-JP" sz="1800" i="1" smtClean="0">
                    <a:solidFill>
                      <a:srgbClr val="FF0000"/>
                    </a:solidFill>
                    <a:cs typeface="HGP明朝E"/>
                  </a:rPr>
                  <a:t> </a:t>
                </a:r>
                <a14:m>
                  <m:oMath xmlns:m="http://schemas.openxmlformats.org/officeDocument/2006/math">
                    <m:sSub>
                      <m:sSubPr>
                        <m:ctrlPr>
                          <a:rPr lang="en-US" altLang="ja-JP" sz="1800" i="1" smtClean="0">
                            <a:solidFill>
                              <a:srgbClr val="FF0000"/>
                            </a:solidFill>
                            <a:latin typeface="Cambria Math"/>
                          </a:rPr>
                        </m:ctrlPr>
                      </m:sSubPr>
                      <m:e>
                        <m:r>
                          <a:rPr lang="en-US" altLang="ja-JP" sz="1800" b="0" i="1" smtClean="0">
                            <a:solidFill>
                              <a:srgbClr val="FF0000"/>
                            </a:solidFill>
                            <a:latin typeface="Cambria Math"/>
                          </a:rPr>
                          <m:t>𝐾</m:t>
                        </m:r>
                      </m:e>
                      <m:sub>
                        <m:r>
                          <a:rPr lang="en-US" altLang="ja-JP" sz="1800" b="0" i="1" smtClean="0">
                            <a:solidFill>
                              <a:srgbClr val="FF0000"/>
                            </a:solidFill>
                            <a:latin typeface="Cambria Math"/>
                          </a:rPr>
                          <m:t>𝑢</m:t>
                        </m:r>
                      </m:sub>
                    </m:sSub>
                    <m:r>
                      <a:rPr lang="en-US" altLang="ja-JP" sz="1800" b="0" i="1" smtClean="0">
                        <a:solidFill>
                          <a:srgbClr val="FF0000"/>
                        </a:solidFill>
                        <a:latin typeface="Cambria Math"/>
                      </a:rPr>
                      <m:t>=−</m:t>
                    </m:r>
                    <m:f>
                      <m:fPr>
                        <m:ctrlPr>
                          <a:rPr lang="en-US" altLang="ja-JP" sz="1800" i="1" smtClean="0">
                            <a:solidFill>
                              <a:srgbClr val="FF0000"/>
                            </a:solidFill>
                            <a:latin typeface="Cambria Math"/>
                          </a:rPr>
                        </m:ctrlPr>
                      </m:fPr>
                      <m:num>
                        <m:sSub>
                          <m:sSubPr>
                            <m:ctrlPr>
                              <a:rPr lang="en-US" altLang="ja-JP" sz="1800" i="1" smtClean="0">
                                <a:solidFill>
                                  <a:srgbClr val="FF0000"/>
                                </a:solidFill>
                                <a:latin typeface="Cambria Math"/>
                              </a:rPr>
                            </m:ctrlPr>
                          </m:sSubPr>
                          <m:e>
                            <m:r>
                              <a:rPr lang="en-US" altLang="ja-JP" sz="1800" b="0" i="1" smtClean="0">
                                <a:solidFill>
                                  <a:srgbClr val="FF0000"/>
                                </a:solidFill>
                                <a:latin typeface="Cambria Math"/>
                              </a:rPr>
                              <m:t>𝑅</m:t>
                            </m:r>
                          </m:e>
                          <m:sub>
                            <m:r>
                              <a:rPr lang="en-US" altLang="ja-JP" sz="1800" b="0" i="1" smtClean="0">
                                <a:solidFill>
                                  <a:srgbClr val="FF0000"/>
                                </a:solidFill>
                                <a:latin typeface="Cambria Math"/>
                              </a:rPr>
                              <m:t>𝐶</m:t>
                            </m:r>
                          </m:sub>
                        </m:sSub>
                      </m:num>
                      <m:den>
                        <m:sSub>
                          <m:sSubPr>
                            <m:ctrlPr>
                              <a:rPr lang="en-US" altLang="ja-JP" sz="1800" i="1" smtClean="0">
                                <a:solidFill>
                                  <a:srgbClr val="FF0000"/>
                                </a:solidFill>
                                <a:latin typeface="Cambria Math"/>
                              </a:rPr>
                            </m:ctrlPr>
                          </m:sSubPr>
                          <m:e>
                            <m:r>
                              <a:rPr lang="en-US" altLang="ja-JP" sz="1800" b="0" i="1" smtClean="0">
                                <a:solidFill>
                                  <a:srgbClr val="FF0000"/>
                                </a:solidFill>
                                <a:latin typeface="Cambria Math"/>
                              </a:rPr>
                              <m:t>𝑟</m:t>
                            </m:r>
                          </m:e>
                          <m:sub>
                            <m:r>
                              <a:rPr lang="en-US" altLang="ja-JP" sz="1800" b="0" i="1" smtClean="0">
                                <a:solidFill>
                                  <a:srgbClr val="FF0000"/>
                                </a:solidFill>
                                <a:latin typeface="Cambria Math"/>
                              </a:rPr>
                              <m:t>𝑒</m:t>
                            </m:r>
                          </m:sub>
                        </m:sSub>
                      </m:den>
                    </m:f>
                  </m:oMath>
                </a14:m>
                <a:endParaRPr lang="en-US" altLang="ja-JP" sz="1800" i="1" smtClean="0">
                  <a:solidFill>
                    <a:srgbClr val="FF0000"/>
                  </a:solidFill>
                  <a:cs typeface="HGP明朝E"/>
                </a:endParaRPr>
              </a:p>
              <a:p>
                <a:pPr eaLnBrk="1" hangingPunct="1">
                  <a:buFont typeface="Wingdings" pitchFamily="2" charset="2"/>
                  <a:buChar char="§"/>
                </a:pPr>
                <a:r>
                  <a:rPr lang="en-US" altLang="ja-JP" sz="1800">
                    <a:cs typeface="HGP明朝E"/>
                  </a:rPr>
                  <a:t> </a:t>
                </a:r>
                <a:r>
                  <a:rPr lang="en-US" altLang="ja-JP" sz="1800">
                    <a:solidFill>
                      <a:schemeClr val="accent1">
                        <a:lumMod val="75000"/>
                      </a:schemeClr>
                    </a:solidFill>
                    <a:cs typeface="HGP明朝E"/>
                  </a:rPr>
                  <a:t>Hệ số khuếch đại </a:t>
                </a:r>
                <a:r>
                  <a:rPr lang="en-US" altLang="ja-JP" sz="1800" smtClean="0">
                    <a:solidFill>
                      <a:schemeClr val="accent1">
                        <a:lumMod val="75000"/>
                      </a:schemeClr>
                    </a:solidFill>
                    <a:cs typeface="HGP明朝E"/>
                  </a:rPr>
                  <a:t>dòng</a:t>
                </a:r>
                <a:r>
                  <a:rPr lang="en-US" altLang="ja-JP" sz="1800" smtClean="0">
                    <a:cs typeface="HGP明朝E"/>
                  </a:rPr>
                  <a:t>:  </a:t>
                </a:r>
                <a14:m>
                  <m:oMath xmlns:m="http://schemas.openxmlformats.org/officeDocument/2006/math">
                    <m:sSub>
                      <m:sSubPr>
                        <m:ctrlPr>
                          <a:rPr lang="en-US" altLang="ja-JP" sz="1800" i="1">
                            <a:latin typeface="Cambria Math"/>
                          </a:rPr>
                        </m:ctrlPr>
                      </m:sSubPr>
                      <m:e>
                        <m:r>
                          <m:rPr>
                            <m:sty m:val="p"/>
                          </m:rPr>
                          <a:rPr lang="en-US" altLang="ja-JP" sz="1800">
                            <a:latin typeface="Cambria Math"/>
                            <a:cs typeface="HGP明朝E"/>
                          </a:rPr>
                          <m:t>K</m:t>
                        </m:r>
                      </m:e>
                      <m:sub>
                        <m:r>
                          <a:rPr lang="en-US" altLang="ja-JP" sz="1800" b="0" i="1" smtClean="0">
                            <a:latin typeface="Cambria Math"/>
                            <a:cs typeface="HGP明朝E"/>
                          </a:rPr>
                          <m:t>𝑖</m:t>
                        </m:r>
                      </m:sub>
                    </m:sSub>
                    <m:r>
                      <a:rPr lang="en-US" altLang="ja-JP" sz="1800">
                        <a:latin typeface="Cambria Math"/>
                        <a:cs typeface="HGP明朝E"/>
                      </a:rPr>
                      <m:t>=</m:t>
                    </m:r>
                    <m:f>
                      <m:fPr>
                        <m:ctrlPr>
                          <a:rPr lang="en-US" altLang="ja-JP" sz="1800" i="1">
                            <a:latin typeface="Cambria Math"/>
                          </a:rPr>
                        </m:ctrlPr>
                      </m:fPr>
                      <m:num>
                        <m:sSub>
                          <m:sSubPr>
                            <m:ctrlPr>
                              <a:rPr lang="en-US" altLang="ja-JP" sz="1800" i="1">
                                <a:latin typeface="Cambria Math"/>
                              </a:rPr>
                            </m:ctrlPr>
                          </m:sSubPr>
                          <m:e>
                            <m:r>
                              <m:rPr>
                                <m:sty m:val="p"/>
                              </m:rPr>
                              <a:rPr lang="en-US" altLang="ja-JP" sz="1800" b="0" i="0" smtClean="0">
                                <a:latin typeface="Cambria Math"/>
                              </a:rPr>
                              <m:t>i</m:t>
                            </m:r>
                          </m:e>
                          <m:sub>
                            <m:r>
                              <m:rPr>
                                <m:sty m:val="p"/>
                              </m:rPr>
                              <a:rPr lang="en-US" altLang="ja-JP" sz="1800">
                                <a:latin typeface="Cambria Math"/>
                              </a:rPr>
                              <m:t>r</m:t>
                            </m:r>
                          </m:sub>
                        </m:sSub>
                      </m:num>
                      <m:den>
                        <m:sSub>
                          <m:sSubPr>
                            <m:ctrlPr>
                              <a:rPr lang="en-US" altLang="ja-JP" sz="1800" i="1">
                                <a:latin typeface="Cambria Math"/>
                              </a:rPr>
                            </m:ctrlPr>
                          </m:sSubPr>
                          <m:e>
                            <m:r>
                              <m:rPr>
                                <m:sty m:val="p"/>
                              </m:rPr>
                              <a:rPr lang="en-US" altLang="ja-JP" sz="1800" b="0" i="0" smtClean="0">
                                <a:latin typeface="Cambria Math"/>
                              </a:rPr>
                              <m:t>i</m:t>
                            </m:r>
                          </m:e>
                          <m:sub>
                            <m:r>
                              <m:rPr>
                                <m:sty m:val="p"/>
                              </m:rPr>
                              <a:rPr lang="en-US" altLang="ja-JP" sz="1800">
                                <a:latin typeface="Cambria Math"/>
                              </a:rPr>
                              <m:t>v</m:t>
                            </m:r>
                          </m:sub>
                        </m:sSub>
                      </m:den>
                    </m:f>
                    <m:r>
                      <a:rPr lang="en-US" altLang="ja-JP" sz="1800">
                        <a:latin typeface="Cambria Math"/>
                      </a:rPr>
                      <m:t>=</m:t>
                    </m:r>
                    <m:f>
                      <m:fPr>
                        <m:ctrlPr>
                          <a:rPr lang="en-US" altLang="ja-JP" sz="1800" i="1">
                            <a:latin typeface="Cambria Math"/>
                          </a:rPr>
                        </m:ctrlPr>
                      </m:fPr>
                      <m:num>
                        <m:f>
                          <m:fPr>
                            <m:type m:val="skw"/>
                            <m:ctrlPr>
                              <a:rPr lang="en-US" altLang="ja-JP" sz="1800" i="1" smtClean="0">
                                <a:latin typeface="Cambria Math"/>
                              </a:rPr>
                            </m:ctrlPr>
                          </m:fPr>
                          <m:num>
                            <m:sSub>
                              <m:sSubPr>
                                <m:ctrlPr>
                                  <a:rPr lang="en-US" altLang="ja-JP" sz="1800" i="1" smtClean="0">
                                    <a:latin typeface="Cambria Math"/>
                                  </a:rPr>
                                </m:ctrlPr>
                              </m:sSubPr>
                              <m:e>
                                <m:r>
                                  <a:rPr lang="en-US" altLang="ja-JP" sz="1800" b="0" i="1" smtClean="0">
                                    <a:latin typeface="Cambria Math"/>
                                  </a:rPr>
                                  <m:t>𝑢</m:t>
                                </m:r>
                              </m:e>
                              <m:sub>
                                <m:r>
                                  <a:rPr lang="en-US" altLang="ja-JP" sz="1800" b="0" i="1" smtClean="0">
                                    <a:latin typeface="Cambria Math"/>
                                  </a:rPr>
                                  <m:t>𝑟</m:t>
                                </m:r>
                              </m:sub>
                            </m:sSub>
                          </m:num>
                          <m:den>
                            <m:sSub>
                              <m:sSubPr>
                                <m:ctrlPr>
                                  <a:rPr lang="en-US" altLang="ja-JP" sz="1800" i="1" smtClean="0">
                                    <a:latin typeface="Cambria Math"/>
                                  </a:rPr>
                                </m:ctrlPr>
                              </m:sSubPr>
                              <m:e>
                                <m:r>
                                  <a:rPr lang="en-US" altLang="ja-JP" sz="1800" b="0" i="1" smtClean="0">
                                    <a:latin typeface="Cambria Math"/>
                                  </a:rPr>
                                  <m:t>𝑅</m:t>
                                </m:r>
                              </m:e>
                              <m:sub>
                                <m:r>
                                  <a:rPr lang="en-US" altLang="ja-JP" sz="1800" b="0" i="1" smtClean="0">
                                    <a:latin typeface="Cambria Math"/>
                                  </a:rPr>
                                  <m:t>𝐿</m:t>
                                </m:r>
                              </m:sub>
                            </m:sSub>
                          </m:den>
                        </m:f>
                      </m:num>
                      <m:den>
                        <m:f>
                          <m:fPr>
                            <m:type m:val="skw"/>
                            <m:ctrlPr>
                              <a:rPr lang="en-US" altLang="ja-JP" sz="1800" i="1" smtClean="0">
                                <a:latin typeface="Cambria Math"/>
                              </a:rPr>
                            </m:ctrlPr>
                          </m:fPr>
                          <m:num>
                            <m:sSub>
                              <m:sSubPr>
                                <m:ctrlPr>
                                  <a:rPr lang="en-US" altLang="ja-JP" sz="1800" i="1" smtClean="0">
                                    <a:latin typeface="Cambria Math"/>
                                  </a:rPr>
                                </m:ctrlPr>
                              </m:sSubPr>
                              <m:e>
                                <m:r>
                                  <a:rPr lang="en-US" altLang="ja-JP" sz="1800" b="0" i="1" smtClean="0">
                                    <a:latin typeface="Cambria Math"/>
                                  </a:rPr>
                                  <m:t>𝑢</m:t>
                                </m:r>
                              </m:e>
                              <m:sub>
                                <m:r>
                                  <a:rPr lang="en-US" altLang="ja-JP" sz="1800" b="0" i="1" smtClean="0">
                                    <a:latin typeface="Cambria Math"/>
                                  </a:rPr>
                                  <m:t>𝑣</m:t>
                                </m:r>
                              </m:sub>
                            </m:sSub>
                          </m:num>
                          <m:den>
                            <m:sSub>
                              <m:sSubPr>
                                <m:ctrlPr>
                                  <a:rPr lang="en-US" altLang="ja-JP" sz="1800" i="1" smtClean="0">
                                    <a:latin typeface="Cambria Math"/>
                                  </a:rPr>
                                </m:ctrlPr>
                              </m:sSubPr>
                              <m:e>
                                <m:r>
                                  <a:rPr lang="en-US" altLang="ja-JP" sz="1800" b="0" i="1" smtClean="0">
                                    <a:latin typeface="Cambria Math"/>
                                  </a:rPr>
                                  <m:t>𝑍</m:t>
                                </m:r>
                              </m:e>
                              <m:sub>
                                <m:r>
                                  <a:rPr lang="en-US" altLang="ja-JP" sz="1800" b="0" i="1" smtClean="0">
                                    <a:latin typeface="Cambria Math"/>
                                  </a:rPr>
                                  <m:t>𝑣</m:t>
                                </m:r>
                              </m:sub>
                            </m:sSub>
                          </m:den>
                        </m:f>
                      </m:den>
                    </m:f>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𝐾</m:t>
                        </m:r>
                      </m:e>
                      <m:sub>
                        <m:r>
                          <a:rPr lang="en-US" altLang="ja-JP" sz="1800" b="0" i="1" smtClean="0">
                            <a:latin typeface="Cambria Math"/>
                          </a:rPr>
                          <m:t>𝑢</m:t>
                        </m:r>
                      </m:sub>
                    </m:sSub>
                    <m:f>
                      <m:fPr>
                        <m:ctrlPr>
                          <a:rPr lang="en-US" altLang="ja-JP" sz="1800" b="0" i="1" smtClean="0">
                            <a:latin typeface="Cambria Math"/>
                          </a:rPr>
                        </m:ctrlPr>
                      </m:fPr>
                      <m:num>
                        <m:sSub>
                          <m:sSubPr>
                            <m:ctrlPr>
                              <a:rPr lang="en-US" altLang="ja-JP" sz="1800" b="0" i="1" smtClean="0">
                                <a:latin typeface="Cambria Math"/>
                              </a:rPr>
                            </m:ctrlPr>
                          </m:sSubPr>
                          <m:e>
                            <m:r>
                              <a:rPr lang="en-US" altLang="ja-JP" sz="1800" b="0" i="1" smtClean="0">
                                <a:latin typeface="Cambria Math"/>
                              </a:rPr>
                              <m:t>𝑍</m:t>
                            </m:r>
                          </m:e>
                          <m:sub>
                            <m:r>
                              <a:rPr lang="en-US" altLang="ja-JP" sz="1800" b="0" i="1" smtClean="0">
                                <a:latin typeface="Cambria Math"/>
                              </a:rPr>
                              <m:t>𝑣</m:t>
                            </m:r>
                          </m:sub>
                        </m:sSub>
                      </m:num>
                      <m:den>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𝐿</m:t>
                            </m:r>
                          </m:sub>
                        </m:sSub>
                      </m:den>
                    </m:f>
                  </m:oMath>
                </a14:m>
                <a:endParaRPr lang="en-US" altLang="ja-JP" sz="1800">
                  <a:latin typeface="Cambria Math"/>
                </a:endParaRPr>
              </a:p>
              <a:p>
                <a:pPr eaLnBrk="1" hangingPunct="1">
                  <a:buFont typeface="Wingdings" pitchFamily="2" charset="2"/>
                  <a:buChar char="§"/>
                </a:pPr>
                <a:r>
                  <a:rPr lang="en-US" altLang="ja-JP" sz="1800" smtClean="0">
                    <a:cs typeface="HGP明朝E"/>
                  </a:rPr>
                  <a:t> </a:t>
                </a:r>
                <a:r>
                  <a:rPr lang="en-US" altLang="ja-JP" sz="1800">
                    <a:solidFill>
                      <a:schemeClr val="accent1">
                        <a:lumMod val="75000"/>
                      </a:schemeClr>
                    </a:solidFill>
                    <a:cs typeface="HGP明朝E"/>
                  </a:rPr>
                  <a:t>Hệ số khuếch đại công </a:t>
                </a:r>
                <a:r>
                  <a:rPr lang="en-US" altLang="ja-JP" sz="1800" smtClean="0">
                    <a:solidFill>
                      <a:schemeClr val="accent1">
                        <a:lumMod val="75000"/>
                      </a:schemeClr>
                    </a:solidFill>
                    <a:cs typeface="HGP明朝E"/>
                  </a:rPr>
                  <a:t>suất</a:t>
                </a:r>
                <a:r>
                  <a:rPr lang="en-US" altLang="ja-JP" sz="1800" smtClean="0">
                    <a:cs typeface="HGP明朝E"/>
                  </a:rPr>
                  <a:t>: </a:t>
                </a:r>
                <a14:m>
                  <m:oMath xmlns:m="http://schemas.openxmlformats.org/officeDocument/2006/math">
                    <m:sSub>
                      <m:sSubPr>
                        <m:ctrlPr>
                          <a:rPr lang="en-US" altLang="ja-JP" sz="1800" i="1" smtClean="0">
                            <a:latin typeface="Cambria Math"/>
                          </a:rPr>
                        </m:ctrlPr>
                      </m:sSubPr>
                      <m:e>
                        <m:r>
                          <a:rPr lang="en-US" altLang="ja-JP" sz="1800" b="0" i="1" smtClean="0">
                            <a:latin typeface="Cambria Math"/>
                          </a:rPr>
                          <m:t>𝐾</m:t>
                        </m:r>
                      </m:e>
                      <m:sub>
                        <m:r>
                          <a:rPr lang="en-US" altLang="ja-JP" sz="1800" b="0" i="1" smtClean="0">
                            <a:latin typeface="Cambria Math"/>
                          </a:rPr>
                          <m:t>𝑝</m:t>
                        </m:r>
                      </m:sub>
                    </m:sSub>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𝐾</m:t>
                        </m:r>
                      </m:e>
                      <m:sub>
                        <m:r>
                          <a:rPr lang="en-US" altLang="ja-JP" sz="1800" b="0" i="1" smtClean="0">
                            <a:latin typeface="Cambria Math"/>
                          </a:rPr>
                          <m:t>𝑢</m:t>
                        </m:r>
                      </m:sub>
                    </m:sSub>
                    <m:sSub>
                      <m:sSubPr>
                        <m:ctrlPr>
                          <a:rPr lang="en-US" altLang="ja-JP" sz="1800" b="0" i="1" smtClean="0">
                            <a:latin typeface="Cambria Math"/>
                          </a:rPr>
                        </m:ctrlPr>
                      </m:sSubPr>
                      <m:e>
                        <m:r>
                          <a:rPr lang="en-US" altLang="ja-JP" sz="1800" b="0" i="1" smtClean="0">
                            <a:latin typeface="Cambria Math"/>
                          </a:rPr>
                          <m:t>𝐾</m:t>
                        </m:r>
                      </m:e>
                      <m:sub>
                        <m:r>
                          <a:rPr lang="en-US" altLang="ja-JP" sz="1800" b="0" i="1" smtClean="0">
                            <a:latin typeface="Cambria Math"/>
                          </a:rPr>
                          <m:t>𝑖</m:t>
                        </m:r>
                      </m:sub>
                    </m:sSub>
                  </m:oMath>
                </a14:m>
                <a:endParaRPr lang="en-US" altLang="ja-JP" sz="1800">
                  <a:cs typeface="HGP明朝E"/>
                </a:endParaRPr>
              </a:p>
              <a:p>
                <a:pPr eaLnBrk="1" hangingPunct="1">
                  <a:buFont typeface="Wingdings" pitchFamily="2" charset="2"/>
                  <a:buChar char="Ø"/>
                </a:pPr>
                <a:r>
                  <a:rPr lang="en-US" altLang="ja-JP" sz="1800" u="sng">
                    <a:solidFill>
                      <a:srgbClr val="C00000"/>
                    </a:solidFill>
                    <a:cs typeface="HGP明朝E"/>
                  </a:rPr>
                  <a:t>Kết luận: </a:t>
                </a:r>
                <a:r>
                  <a:rPr lang="en-US" altLang="ja-JP" sz="1800">
                    <a:solidFill>
                      <a:srgbClr val="C00000"/>
                    </a:solidFill>
                    <a:cs typeface="HGP明朝E"/>
                  </a:rPr>
                  <a:t> </a:t>
                </a:r>
                <a:r>
                  <a:rPr lang="en-US" altLang="ja-JP" sz="1800" smtClean="0">
                    <a:solidFill>
                      <a:srgbClr val="C00000"/>
                    </a:solidFill>
                    <a:cs typeface="HGP明朝E"/>
                  </a:rPr>
                  <a:t>Tầng khuếch đại CE có những đặc điểm sau:</a:t>
                </a:r>
                <a:endParaRPr lang="en-US" altLang="ja-JP" sz="1800" u="sng">
                  <a:solidFill>
                    <a:srgbClr val="C00000"/>
                  </a:solidFill>
                  <a:cs typeface="HGP明朝E"/>
                </a:endParaRPr>
              </a:p>
              <a:p>
                <a:pPr lvl="1" eaLnBrk="1" hangingPunct="1">
                  <a:buFont typeface="Wingdings" pitchFamily="2" charset="2"/>
                  <a:buChar char="§"/>
                </a:pPr>
                <a:r>
                  <a:rPr lang="en-US" altLang="ja-JP" sz="1800" i="1" smtClean="0">
                    <a:cs typeface="HGP明朝E"/>
                  </a:rPr>
                  <a:t> Trở kháng vào thấp, trở kháng ra cao</a:t>
                </a:r>
              </a:p>
              <a:p>
                <a:pPr lvl="1" eaLnBrk="1" hangingPunct="1">
                  <a:buFont typeface="Wingdings" pitchFamily="2" charset="2"/>
                  <a:buChar char="§"/>
                </a:pPr>
                <a:r>
                  <a:rPr lang="en-US" altLang="ja-JP" sz="1800" i="1">
                    <a:cs typeface="HGP明朝E"/>
                  </a:rPr>
                  <a:t> </a:t>
                </a:r>
                <a:r>
                  <a:rPr lang="en-US" altLang="ja-JP" sz="1800" i="1" smtClean="0">
                    <a:cs typeface="HGP明朝E"/>
                  </a:rPr>
                  <a:t>K</a:t>
                </a:r>
                <a:r>
                  <a:rPr lang="en-US" altLang="ja-JP" sz="1800" i="1" baseline="-25000" smtClean="0">
                    <a:cs typeface="HGP明朝E"/>
                  </a:rPr>
                  <a:t>u</a:t>
                </a:r>
                <a:r>
                  <a:rPr lang="en-US" altLang="ja-JP" sz="1800" i="1" smtClean="0">
                    <a:cs typeface="HGP明朝E"/>
                  </a:rPr>
                  <a:t>&lt;0 </a:t>
                </a:r>
                <a:r>
                  <a:rPr lang="en-US" altLang="ja-JP" sz="1800" i="1" smtClean="0">
                    <a:cs typeface="Times New Roman"/>
                  </a:rPr>
                  <a:t>→ điện áp ra đảo pha so với tín hiệu vào</a:t>
                </a:r>
                <a:r>
                  <a:rPr lang="en-US" altLang="ja-JP" sz="1800" i="1">
                    <a:cs typeface="Times New Roman"/>
                  </a:rPr>
                  <a:t> → </a:t>
                </a:r>
                <a:r>
                  <a:rPr lang="en-US" altLang="ja-JP" sz="1800" i="1" smtClean="0">
                    <a:cs typeface="Times New Roman"/>
                  </a:rPr>
                  <a:t>được gọi là mạch khuếch đại đảo</a:t>
                </a:r>
              </a:p>
              <a:p>
                <a:pPr lvl="1" eaLnBrk="1" hangingPunct="1">
                  <a:buFont typeface="Wingdings" pitchFamily="2" charset="2"/>
                  <a:buChar char="§"/>
                </a:pPr>
                <a:r>
                  <a:rPr lang="en-US" altLang="ja-JP" sz="1800" i="1">
                    <a:cs typeface="Times New Roman"/>
                  </a:rPr>
                  <a:t> Hệ số khuếch đại áp, hệ số khuếch đại dòng lớn → </a:t>
                </a:r>
                <a:r>
                  <a:rPr lang="en-US" altLang="ja-JP" sz="1800" i="1" smtClean="0">
                    <a:cs typeface="Times New Roman"/>
                  </a:rPr>
                  <a:t>hệ số khuếch đại công suất lớn </a:t>
                </a:r>
                <a:r>
                  <a:rPr lang="en-US" altLang="ja-JP" sz="1800" i="1">
                    <a:cs typeface="Times New Roman"/>
                  </a:rPr>
                  <a:t>→ </a:t>
                </a:r>
                <a:r>
                  <a:rPr lang="en-US" altLang="ja-JP" sz="1800" i="1" smtClean="0">
                    <a:cs typeface="Times New Roman"/>
                  </a:rPr>
                  <a:t>được sử dụng để khuếch đại tín hiệu nhỏ trong xử lý và gia công tín hiệu tương tự ở tần số thấp và trung bình</a:t>
                </a:r>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mc:Choice>
        <mc:Fallback xmlns="">
          <p:sp>
            <p:nvSpPr>
              <p:cNvPr id="5133" name="Content Placeholder 9"/>
              <p:cNvSpPr>
                <a:spLocks noGrp="1" noRot="1" noChangeAspect="1" noMove="1" noResize="1" noEditPoints="1" noAdjustHandles="1" noChangeArrowheads="1" noChangeShapeType="1" noTextEdit="1"/>
              </p:cNvSpPr>
              <p:nvPr>
                <p:ph sz="half" idx="1"/>
              </p:nvPr>
            </p:nvSpPr>
            <p:spPr>
              <a:xfrm>
                <a:off x="304800" y="1143000"/>
                <a:ext cx="8839200" cy="5410200"/>
              </a:xfrm>
              <a:blipFill rotWithShape="1">
                <a:blip r:embed="rId2"/>
                <a:stretch>
                  <a:fillRect l="-345" t="-564" r="-690"/>
                </a:stretch>
              </a:blipFill>
              <a:ln w="28575"/>
            </p:spPr>
            <p:txBody>
              <a:bodyPr/>
              <a:lstStyle/>
              <a:p>
                <a:r>
                  <a:rPr lang="en-US">
                    <a:noFill/>
                  </a:rPr>
                  <a:t> </a:t>
                </a:r>
              </a:p>
            </p:txBody>
          </p:sp>
        </mc:Fallback>
      </mc:AlternateContent>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2.2.2. Mạch khuếch đại CE</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36598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33" name="Content Placeholder 9"/>
              <p:cNvSpPr>
                <a:spLocks noGrp="1"/>
              </p:cNvSpPr>
              <p:nvPr>
                <p:ph sz="half" idx="1"/>
              </p:nvPr>
            </p:nvSpPr>
            <p:spPr>
              <a:xfrm>
                <a:off x="304800" y="1143000"/>
                <a:ext cx="8839200" cy="5410200"/>
              </a:xfrm>
              <a:ln w="28575"/>
            </p:spPr>
            <p:txBody>
              <a:bodyPr/>
              <a:lstStyle/>
              <a:p>
                <a:pPr eaLnBrk="1" hangingPunct="1">
                  <a:buFont typeface="Wingdings" pitchFamily="2" charset="2"/>
                  <a:buChar char="Ø"/>
                </a:pPr>
                <a:r>
                  <a:rPr lang="en-US" altLang="ja-JP" sz="1800" smtClean="0">
                    <a:cs typeface="HGP明朝E"/>
                  </a:rPr>
                  <a:t> </a:t>
                </a:r>
                <a:r>
                  <a:rPr lang="en-US" altLang="ja-JP" sz="1800" smtClean="0">
                    <a:solidFill>
                      <a:srgbClr val="C00000"/>
                    </a:solidFill>
                    <a:cs typeface="HGP明朝E"/>
                  </a:rPr>
                  <a:t>Nếu mạch khuếch đại không có tụ C</a:t>
                </a:r>
                <a:r>
                  <a:rPr lang="en-US" altLang="ja-JP" sz="1800" baseline="-25000" smtClean="0">
                    <a:solidFill>
                      <a:srgbClr val="C00000"/>
                    </a:solidFill>
                    <a:cs typeface="HGP明朝E"/>
                  </a:rPr>
                  <a:t>E</a:t>
                </a:r>
              </a:p>
              <a:p>
                <a:pPr marL="0" indent="0" eaLnBrk="1" hangingPunct="1">
                  <a:buClr>
                    <a:schemeClr val="accent1">
                      <a:lumMod val="75000"/>
                    </a:schemeClr>
                  </a:buClr>
                  <a:buNone/>
                </a:pPr>
                <a:endParaRPr lang="en-US" altLang="ja-JP" sz="1800" smtClean="0">
                  <a:solidFill>
                    <a:schemeClr val="accent1">
                      <a:lumMod val="75000"/>
                    </a:schemeClr>
                  </a:solidFill>
                  <a:cs typeface="HGP明朝E"/>
                </a:endParaRPr>
              </a:p>
              <a:p>
                <a:pPr eaLnBrk="1" hangingPunct="1">
                  <a:buClr>
                    <a:schemeClr val="accent1">
                      <a:lumMod val="75000"/>
                    </a:schemeClr>
                  </a:buClr>
                  <a:buFont typeface="Wingdings" pitchFamily="2" charset="2"/>
                  <a:buChar char="§"/>
                </a:pPr>
                <a:endParaRPr lang="en-US" altLang="ja-JP" sz="1800">
                  <a:solidFill>
                    <a:schemeClr val="accent1">
                      <a:lumMod val="75000"/>
                    </a:schemeClr>
                  </a:solidFill>
                  <a:cs typeface="HGP明朝E"/>
                </a:endParaRPr>
              </a:p>
              <a:p>
                <a:pPr eaLnBrk="1" hangingPunct="1">
                  <a:buClr>
                    <a:schemeClr val="accent1">
                      <a:lumMod val="75000"/>
                    </a:schemeClr>
                  </a:buClr>
                  <a:buFont typeface="Wingdings" pitchFamily="2" charset="2"/>
                  <a:buChar char="§"/>
                </a:pPr>
                <a:endParaRPr lang="en-US" altLang="ja-JP" sz="1800" smtClean="0">
                  <a:solidFill>
                    <a:schemeClr val="accent1">
                      <a:lumMod val="75000"/>
                    </a:schemeClr>
                  </a:solidFill>
                  <a:cs typeface="HGP明朝E"/>
                </a:endParaRPr>
              </a:p>
              <a:p>
                <a:pPr eaLnBrk="1" hangingPunct="1">
                  <a:buClr>
                    <a:schemeClr val="accent1">
                      <a:lumMod val="75000"/>
                    </a:schemeClr>
                  </a:buClr>
                  <a:buFont typeface="Wingdings" pitchFamily="2" charset="2"/>
                  <a:buChar char="§"/>
                </a:pPr>
                <a:endParaRPr lang="en-US" altLang="ja-JP" sz="1800">
                  <a:solidFill>
                    <a:schemeClr val="accent1">
                      <a:lumMod val="75000"/>
                    </a:schemeClr>
                  </a:solidFill>
                  <a:cs typeface="HGP明朝E"/>
                </a:endParaRPr>
              </a:p>
              <a:p>
                <a:pPr eaLnBrk="1" hangingPunct="1">
                  <a:buClr>
                    <a:schemeClr val="accent1">
                      <a:lumMod val="75000"/>
                    </a:schemeClr>
                  </a:buClr>
                  <a:buFont typeface="Wingdings" pitchFamily="2" charset="2"/>
                  <a:buChar char="§"/>
                </a:pPr>
                <a:endParaRPr lang="en-US" altLang="ja-JP" sz="1800" smtClean="0">
                  <a:solidFill>
                    <a:schemeClr val="accent1">
                      <a:lumMod val="75000"/>
                    </a:schemeClr>
                  </a:solidFill>
                  <a:cs typeface="HGP明朝E"/>
                </a:endParaRPr>
              </a:p>
              <a:p>
                <a:pPr eaLnBrk="1" hangingPunct="1">
                  <a:buClr>
                    <a:schemeClr val="accent1">
                      <a:lumMod val="75000"/>
                    </a:schemeClr>
                  </a:buClr>
                  <a:buFont typeface="Wingdings" pitchFamily="2" charset="2"/>
                  <a:buChar char="§"/>
                </a:pPr>
                <a:endParaRPr lang="en-US" altLang="ja-JP" sz="1800" smtClean="0">
                  <a:solidFill>
                    <a:schemeClr val="accent1">
                      <a:lumMod val="75000"/>
                    </a:schemeClr>
                  </a:solidFill>
                  <a:cs typeface="HGP明朝E"/>
                </a:endParaRPr>
              </a:p>
              <a:p>
                <a:pPr eaLnBrk="1" hangingPunct="1">
                  <a:buClr>
                    <a:schemeClr val="accent1">
                      <a:lumMod val="75000"/>
                    </a:schemeClr>
                  </a:buClr>
                  <a:buFont typeface="Wingdings" pitchFamily="2" charset="2"/>
                  <a:buChar char="§"/>
                </a:pPr>
                <a:r>
                  <a:rPr lang="en-US" altLang="ja-JP" sz="1800" smtClean="0">
                    <a:solidFill>
                      <a:schemeClr val="accent1">
                        <a:lumMod val="75000"/>
                      </a:schemeClr>
                    </a:solidFill>
                    <a:cs typeface="HGP明朝E"/>
                  </a:rPr>
                  <a:t>Trở </a:t>
                </a:r>
                <a:r>
                  <a:rPr lang="en-US" altLang="ja-JP" sz="1800">
                    <a:solidFill>
                      <a:schemeClr val="accent1">
                        <a:lumMod val="75000"/>
                      </a:schemeClr>
                    </a:solidFill>
                    <a:cs typeface="HGP明朝E"/>
                  </a:rPr>
                  <a:t>kháng vào: </a:t>
                </a:r>
                <a:endParaRPr lang="en-US" altLang="ja-JP" sz="1800" smtClean="0">
                  <a:solidFill>
                    <a:schemeClr val="accent1">
                      <a:lumMod val="75000"/>
                    </a:schemeClr>
                  </a:solidFill>
                  <a:cs typeface="HGP明朝E"/>
                </a:endParaRPr>
              </a:p>
              <a:p>
                <a:pPr marL="461963" indent="0" eaLnBrk="1" hangingPunct="1">
                  <a:buClr>
                    <a:schemeClr val="accent1">
                      <a:lumMod val="75000"/>
                    </a:schemeClr>
                  </a:buClr>
                  <a:buNone/>
                </a:pPr>
                <a14:m>
                  <m:oMath xmlns:m="http://schemas.openxmlformats.org/officeDocument/2006/math">
                    <m:sSub>
                      <m:sSubPr>
                        <m:ctrlPr>
                          <a:rPr lang="en-US" altLang="ja-JP" sz="1800" i="1" smtClean="0">
                            <a:latin typeface="Cambria Math"/>
                          </a:rPr>
                        </m:ctrlPr>
                      </m:sSubPr>
                      <m:e>
                        <m:r>
                          <a:rPr lang="en-US" altLang="ja-JP" sz="1800" i="1">
                            <a:latin typeface="Cambria Math"/>
                          </a:rPr>
                          <m:t>𝑍</m:t>
                        </m:r>
                      </m:e>
                      <m:sub>
                        <m:r>
                          <a:rPr lang="en-US" altLang="ja-JP" sz="1800" i="1">
                            <a:latin typeface="Cambria Math"/>
                          </a:rPr>
                          <m:t>𝑣</m:t>
                        </m:r>
                      </m:sub>
                    </m:sSub>
                    <m:r>
                      <a:rPr lang="en-US" altLang="ja-JP" sz="1800" i="1">
                        <a:latin typeface="Cambria Math"/>
                      </a:rPr>
                      <m:t>=</m:t>
                    </m:r>
                    <m:f>
                      <m:fPr>
                        <m:ctrlPr>
                          <a:rPr lang="en-US" altLang="ja-JP" sz="1800" i="1">
                            <a:latin typeface="Cambria Math"/>
                          </a:rPr>
                        </m:ctrlPr>
                      </m:fPr>
                      <m:num>
                        <m:sSub>
                          <m:sSubPr>
                            <m:ctrlPr>
                              <a:rPr lang="en-US" altLang="ja-JP" sz="1800" i="1">
                                <a:latin typeface="Cambria Math"/>
                              </a:rPr>
                            </m:ctrlPr>
                          </m:sSubPr>
                          <m:e>
                            <m:r>
                              <a:rPr lang="en-US" altLang="ja-JP" sz="1800" i="1">
                                <a:latin typeface="Cambria Math"/>
                              </a:rPr>
                              <m:t>𝑢</m:t>
                            </m:r>
                          </m:e>
                          <m:sub>
                            <m:r>
                              <a:rPr lang="en-US" altLang="ja-JP" sz="1800" i="1">
                                <a:latin typeface="Cambria Math"/>
                              </a:rPr>
                              <m:t>𝑣</m:t>
                            </m:r>
                          </m:sub>
                        </m:sSub>
                      </m:num>
                      <m:den>
                        <m:sSub>
                          <m:sSubPr>
                            <m:ctrlPr>
                              <a:rPr lang="en-US" altLang="ja-JP" sz="1800" i="1">
                                <a:latin typeface="Cambria Math"/>
                              </a:rPr>
                            </m:ctrlPr>
                          </m:sSubPr>
                          <m:e>
                            <m:r>
                              <a:rPr lang="en-US" altLang="ja-JP" sz="1800" i="1">
                                <a:latin typeface="Cambria Math"/>
                              </a:rPr>
                              <m:t>𝑖</m:t>
                            </m:r>
                          </m:e>
                          <m:sub>
                            <m:r>
                              <a:rPr lang="en-US" altLang="ja-JP" sz="1800" i="1">
                                <a:latin typeface="Cambria Math"/>
                              </a:rPr>
                              <m:t>𝑣</m:t>
                            </m:r>
                          </m:sub>
                        </m:sSub>
                      </m:den>
                    </m:f>
                    <m:r>
                      <a:rPr lang="en-US" altLang="ja-JP" sz="1800" i="1">
                        <a:latin typeface="Cambria Math"/>
                      </a:rPr>
                      <m:t>=</m:t>
                    </m:r>
                    <m:sSub>
                      <m:sSubPr>
                        <m:ctrlPr>
                          <a:rPr lang="en-US" altLang="ja-JP" sz="1800" i="1" smtClean="0">
                            <a:latin typeface="Cambria Math"/>
                          </a:rPr>
                        </m:ctrlPr>
                      </m:sSubPr>
                      <m:e>
                        <m:r>
                          <a:rPr lang="en-US" altLang="ja-JP" sz="1800" b="0" i="1" smtClean="0">
                            <a:latin typeface="Cambria Math"/>
                          </a:rPr>
                          <m:t>𝑅</m:t>
                        </m:r>
                      </m:e>
                      <m:sub>
                        <m:r>
                          <a:rPr lang="en-US" altLang="ja-JP" sz="1800" b="0" i="1" smtClean="0">
                            <a:latin typeface="Cambria Math"/>
                          </a:rPr>
                          <m:t>𝐵</m:t>
                        </m:r>
                      </m:sub>
                    </m:sSub>
                    <m:r>
                      <a:rPr lang="en-US" altLang="ja-JP" sz="1800" b="0" i="1" smtClean="0">
                        <a:latin typeface="Cambria Math"/>
                      </a:rPr>
                      <m:t>//</m:t>
                    </m:r>
                    <m:r>
                      <a:rPr lang="ja-JP" altLang="en-US" sz="1800" b="0" i="1" smtClean="0">
                        <a:latin typeface="Cambria Math"/>
                      </a:rPr>
                      <m:t>𝛽</m:t>
                    </m:r>
                    <m:d>
                      <m:dPr>
                        <m:ctrlPr>
                          <a:rPr lang="en-US" altLang="ja-JP" sz="1800" b="0" i="1" smtClean="0">
                            <a:latin typeface="Cambria Math"/>
                          </a:rPr>
                        </m:ctrlPr>
                      </m:dPr>
                      <m:e>
                        <m:sSub>
                          <m:sSubPr>
                            <m:ctrlPr>
                              <a:rPr lang="en-US" altLang="ja-JP" sz="1800" b="0" i="1" smtClean="0">
                                <a:latin typeface="Cambria Math"/>
                              </a:rPr>
                            </m:ctrlPr>
                          </m:sSubPr>
                          <m:e>
                            <m:r>
                              <a:rPr lang="en-US" altLang="ja-JP" sz="1800" b="0" i="1" smtClean="0">
                                <a:latin typeface="Cambria Math"/>
                              </a:rPr>
                              <m:t>𝑟</m:t>
                            </m:r>
                          </m:e>
                          <m:sub>
                            <m:r>
                              <a:rPr lang="en-US" altLang="ja-JP" sz="1800" b="0" i="1" smtClean="0">
                                <a:latin typeface="Cambria Math"/>
                              </a:rPr>
                              <m:t>𝑒</m:t>
                            </m:r>
                          </m:sub>
                        </m:sSub>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𝐸</m:t>
                            </m:r>
                          </m:sub>
                        </m:sSub>
                      </m:e>
                    </m:d>
                    <m:r>
                      <a:rPr lang="en-US" altLang="ja-JP" sz="1800" b="0" i="1" smtClean="0">
                        <a:latin typeface="Cambria Math"/>
                        <a:ea typeface="Cambria Math"/>
                      </a:rPr>
                      <m:t>≈</m:t>
                    </m:r>
                    <m:sSub>
                      <m:sSubPr>
                        <m:ctrlPr>
                          <a:rPr lang="en-US" altLang="ja-JP" sz="1800" i="1">
                            <a:latin typeface="Cambria Math"/>
                          </a:rPr>
                        </m:ctrlPr>
                      </m:sSubPr>
                      <m:e>
                        <m:r>
                          <a:rPr lang="en-US" altLang="ja-JP" sz="1800" i="1">
                            <a:latin typeface="Cambria Math"/>
                          </a:rPr>
                          <m:t>𝑅</m:t>
                        </m:r>
                      </m:e>
                      <m:sub>
                        <m:r>
                          <a:rPr lang="en-US" altLang="ja-JP" sz="1800" i="1">
                            <a:latin typeface="Cambria Math"/>
                          </a:rPr>
                          <m:t>𝐵</m:t>
                        </m:r>
                      </m:sub>
                    </m:sSub>
                    <m:r>
                      <a:rPr lang="en-US" altLang="ja-JP" sz="1800" i="1">
                        <a:latin typeface="Cambria Math"/>
                      </a:rPr>
                      <m:t>//</m:t>
                    </m:r>
                    <m:r>
                      <a:rPr lang="ja-JP" altLang="en-US" sz="1800" i="1">
                        <a:latin typeface="Cambria Math"/>
                      </a:rPr>
                      <m:t>𝛽</m:t>
                    </m:r>
                    <m:sSub>
                      <m:sSubPr>
                        <m:ctrlPr>
                          <a:rPr lang="en-US" altLang="ja-JP" sz="1800" i="1">
                            <a:latin typeface="Cambria Math"/>
                          </a:rPr>
                        </m:ctrlPr>
                      </m:sSubPr>
                      <m:e>
                        <m:r>
                          <a:rPr lang="en-US" altLang="ja-JP" sz="1800" i="1">
                            <a:latin typeface="Cambria Math"/>
                          </a:rPr>
                          <m:t>𝑅</m:t>
                        </m:r>
                      </m:e>
                      <m:sub>
                        <m:r>
                          <a:rPr lang="en-US" altLang="ja-JP" sz="1800" i="1">
                            <a:latin typeface="Cambria Math"/>
                          </a:rPr>
                          <m:t>𝐸</m:t>
                        </m:r>
                      </m:sub>
                    </m:sSub>
                  </m:oMath>
                </a14:m>
                <a:r>
                  <a:rPr lang="en-US" altLang="ja-JP" sz="1800" i="1" smtClean="0"/>
                  <a:t>       </a:t>
                </a:r>
                <a:r>
                  <a:rPr lang="en-US" altLang="ja-JP" sz="1800" smtClean="0"/>
                  <a:t>(do r</a:t>
                </a:r>
                <a:r>
                  <a:rPr lang="en-US" altLang="ja-JP" sz="1800" baseline="-25000" smtClean="0"/>
                  <a:t>e</a:t>
                </a:r>
                <a:r>
                  <a:rPr lang="en-US" altLang="ja-JP" sz="1800" smtClean="0"/>
                  <a:t>&lt;&lt;R</a:t>
                </a:r>
                <a:r>
                  <a:rPr lang="en-US" altLang="ja-JP" sz="1800" baseline="-25000" smtClean="0"/>
                  <a:t>E</a:t>
                </a:r>
                <a:r>
                  <a:rPr lang="en-US" altLang="ja-JP" sz="1800" smtClean="0"/>
                  <a:t>)</a:t>
                </a:r>
              </a:p>
              <a:p>
                <a:pPr eaLnBrk="1" hangingPunct="1">
                  <a:buFont typeface="Wingdings" pitchFamily="2" charset="2"/>
                  <a:buChar char="§"/>
                </a:pPr>
                <a:r>
                  <a:rPr lang="en-US" altLang="ja-JP" sz="1800" smtClean="0">
                    <a:solidFill>
                      <a:schemeClr val="accent1">
                        <a:lumMod val="75000"/>
                      </a:schemeClr>
                    </a:solidFill>
                    <a:cs typeface="HGP明朝E"/>
                  </a:rPr>
                  <a:t>Hệ số khuếch đại áp: </a:t>
                </a:r>
                <a:endParaRPr lang="en-US" altLang="ja-JP" sz="1800" b="0" smtClean="0">
                  <a:solidFill>
                    <a:schemeClr val="accent1">
                      <a:lumMod val="75000"/>
                    </a:schemeClr>
                  </a:solidFill>
                  <a:latin typeface="Cambria Math"/>
                </a:endParaRPr>
              </a:p>
              <a:p>
                <a:pPr marL="2346325" indent="-2346325" eaLnBrk="1" hangingPunct="1">
                  <a:buNone/>
                </a:pPr>
                <a14:m>
                  <m:oMathPara xmlns:m="http://schemas.openxmlformats.org/officeDocument/2006/math">
                    <m:oMathParaPr>
                      <m:jc m:val="left"/>
                    </m:oMathParaPr>
                    <m:oMath xmlns:m="http://schemas.openxmlformats.org/officeDocument/2006/math">
                      <m:sSub>
                        <m:sSubPr>
                          <m:ctrlPr>
                            <a:rPr lang="en-US" altLang="ja-JP" sz="1800" b="0" i="1" smtClean="0">
                              <a:latin typeface="Cambria Math"/>
                            </a:rPr>
                          </m:ctrlPr>
                        </m:sSubPr>
                        <m:e>
                          <m:r>
                            <m:rPr>
                              <m:sty m:val="p"/>
                            </m:rPr>
                            <a:rPr lang="en-US" altLang="ja-JP" sz="1800" i="0">
                              <a:latin typeface="Cambria Math"/>
                              <a:cs typeface="HGP明朝E"/>
                            </a:rPr>
                            <m:t>K</m:t>
                          </m:r>
                        </m:e>
                        <m:sub>
                          <m:r>
                            <m:rPr>
                              <m:sty m:val="p"/>
                            </m:rPr>
                            <a:rPr lang="en-US" altLang="ja-JP" sz="1800" i="0">
                              <a:latin typeface="Cambria Math"/>
                              <a:cs typeface="HGP明朝E"/>
                            </a:rPr>
                            <m:t>u</m:t>
                          </m:r>
                        </m:sub>
                      </m:sSub>
                      <m:r>
                        <a:rPr lang="en-US" altLang="ja-JP" sz="1800" b="0" i="0" smtClean="0">
                          <a:latin typeface="Cambria Math"/>
                          <a:cs typeface="HGP明朝E"/>
                        </a:rPr>
                        <m:t>=</m:t>
                      </m:r>
                      <m:f>
                        <m:fPr>
                          <m:ctrlPr>
                            <a:rPr lang="en-US" altLang="ja-JP" sz="1800" b="0" i="1" smtClean="0">
                              <a:latin typeface="Cambria Math"/>
                            </a:rPr>
                          </m:ctrlPr>
                        </m:fPr>
                        <m:num>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r</m:t>
                              </m:r>
                            </m:sub>
                          </m:sSub>
                        </m:num>
                        <m:den>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v</m:t>
                              </m:r>
                            </m:sub>
                          </m:sSub>
                        </m:den>
                      </m:f>
                      <m:r>
                        <a:rPr lang="en-US" altLang="ja-JP" sz="1800" b="0" i="0" smtClean="0">
                          <a:latin typeface="Cambria Math"/>
                        </a:rPr>
                        <m:t>=</m:t>
                      </m:r>
                      <m:f>
                        <m:fPr>
                          <m:ctrlPr>
                            <a:rPr lang="en-US" altLang="ja-JP" sz="1800" b="0" i="1" smtClean="0">
                              <a:latin typeface="Cambria Math"/>
                            </a:rPr>
                          </m:ctrlPr>
                        </m:fPr>
                        <m:num>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𝑖</m:t>
                              </m:r>
                            </m:e>
                            <m:sub>
                              <m:r>
                                <a:rPr lang="en-US" altLang="ja-JP" sz="1800" b="0" i="1" smtClean="0">
                                  <a:latin typeface="Cambria Math"/>
                                </a:rPr>
                                <m:t>𝑐</m:t>
                              </m:r>
                            </m:sub>
                          </m:sSub>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𝐶</m:t>
                              </m:r>
                            </m:sub>
                          </m:sSub>
                        </m:num>
                        <m:den>
                          <m:sSub>
                            <m:sSubPr>
                              <m:ctrlPr>
                                <a:rPr lang="en-US" altLang="ja-JP" sz="1800" b="0" i="1" smtClean="0">
                                  <a:latin typeface="Cambria Math"/>
                                </a:rPr>
                              </m:ctrlPr>
                            </m:sSubPr>
                            <m:e>
                              <m:r>
                                <a:rPr lang="en-US" altLang="ja-JP" sz="1800" b="0" i="1" smtClean="0">
                                  <a:latin typeface="Cambria Math"/>
                                </a:rPr>
                                <m:t>𝑖</m:t>
                              </m:r>
                            </m:e>
                            <m:sub>
                              <m:r>
                                <a:rPr lang="en-US" altLang="ja-JP" sz="1800" b="0" i="1" smtClean="0">
                                  <a:latin typeface="Cambria Math"/>
                                </a:rPr>
                                <m:t>𝑏</m:t>
                              </m:r>
                            </m:sub>
                          </m:sSub>
                          <m:r>
                            <a:rPr lang="ja-JP" altLang="en-US" sz="1800" b="0" i="1" smtClean="0">
                              <a:latin typeface="Cambria Math"/>
                            </a:rPr>
                            <m:t>𝛽</m:t>
                          </m:r>
                          <m:sSub>
                            <m:sSubPr>
                              <m:ctrlPr>
                                <a:rPr lang="en-US" altLang="ja-JP" sz="1800" b="0" i="1" smtClean="0">
                                  <a:latin typeface="Cambria Math"/>
                                </a:rPr>
                              </m:ctrlPr>
                            </m:sSubPr>
                            <m:e>
                              <m:r>
                                <a:rPr lang="en-US" altLang="ja-JP" sz="1800" b="0" i="1" smtClean="0">
                                  <a:latin typeface="Cambria Math"/>
                                </a:rPr>
                                <m:t>𝑟</m:t>
                              </m:r>
                            </m:e>
                            <m:sub>
                              <m:r>
                                <a:rPr lang="en-US" altLang="ja-JP" sz="1800" b="0" i="1" smtClean="0">
                                  <a:latin typeface="Cambria Math"/>
                                </a:rPr>
                                <m:t>𝑒</m:t>
                              </m:r>
                            </m:sub>
                          </m:sSub>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𝑖</m:t>
                              </m:r>
                            </m:e>
                            <m:sub>
                              <m:r>
                                <a:rPr lang="en-US" altLang="ja-JP" sz="1800" b="0" i="1" smtClean="0">
                                  <a:latin typeface="Cambria Math"/>
                                </a:rPr>
                                <m:t>𝑒</m:t>
                              </m:r>
                            </m:sub>
                          </m:sSub>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𝐸</m:t>
                              </m:r>
                            </m:sub>
                          </m:sSub>
                        </m:den>
                      </m:f>
                      <m:r>
                        <a:rPr lang="en-US" altLang="ja-JP" sz="1800" b="0" i="1" smtClean="0">
                          <a:latin typeface="Cambria Math"/>
                          <a:ea typeface="Cambria Math"/>
                        </a:rPr>
                        <m:t>≈−</m:t>
                      </m:r>
                      <m:f>
                        <m:fPr>
                          <m:ctrlPr>
                            <a:rPr lang="en-US" altLang="ja-JP" sz="1800" b="0" i="1" smtClean="0">
                              <a:latin typeface="Cambria Math"/>
                              <a:ea typeface="Cambria Math"/>
                            </a:rPr>
                          </m:ctrlPr>
                        </m:fPr>
                        <m:num>
                          <m:sSub>
                            <m:sSubPr>
                              <m:ctrlPr>
                                <a:rPr lang="en-US" altLang="ja-JP" sz="1800" b="0" i="1" smtClean="0">
                                  <a:latin typeface="Cambria Math"/>
                                  <a:ea typeface="Cambria Math"/>
                                </a:rPr>
                              </m:ctrlPr>
                            </m:sSubPr>
                            <m:e>
                              <m:r>
                                <a:rPr lang="en-US" altLang="ja-JP" sz="1800" b="0" i="1" smtClean="0">
                                  <a:latin typeface="Cambria Math"/>
                                  <a:ea typeface="Cambria Math"/>
                                </a:rPr>
                                <m:t>𝑅</m:t>
                              </m:r>
                            </m:e>
                            <m:sub>
                              <m:r>
                                <a:rPr lang="en-US" altLang="ja-JP" sz="1800" b="0" i="1" smtClean="0">
                                  <a:latin typeface="Cambria Math"/>
                                  <a:ea typeface="Cambria Math"/>
                                </a:rPr>
                                <m:t>𝐶</m:t>
                              </m:r>
                            </m:sub>
                          </m:sSub>
                        </m:num>
                        <m:den>
                          <m:sSub>
                            <m:sSubPr>
                              <m:ctrlPr>
                                <a:rPr lang="en-US" altLang="ja-JP" sz="1800" b="0" i="1" smtClean="0">
                                  <a:latin typeface="Cambria Math"/>
                                  <a:ea typeface="Cambria Math"/>
                                </a:rPr>
                              </m:ctrlPr>
                            </m:sSubPr>
                            <m:e>
                              <m:r>
                                <a:rPr lang="en-US" altLang="ja-JP" sz="1800" b="0" i="1" smtClean="0">
                                  <a:latin typeface="Cambria Math"/>
                                  <a:ea typeface="Cambria Math"/>
                                </a:rPr>
                                <m:t>𝑟</m:t>
                              </m:r>
                            </m:e>
                            <m:sub>
                              <m:r>
                                <a:rPr lang="en-US" altLang="ja-JP" sz="1800" b="0" i="1" smtClean="0">
                                  <a:latin typeface="Cambria Math"/>
                                  <a:ea typeface="Cambria Math"/>
                                </a:rPr>
                                <m:t>𝑒</m:t>
                              </m:r>
                            </m:sub>
                          </m:sSub>
                          <m:r>
                            <a:rPr lang="en-US" altLang="ja-JP" sz="1800" b="0" i="1" smtClean="0">
                              <a:latin typeface="Cambria Math"/>
                              <a:ea typeface="Cambria Math"/>
                            </a:rPr>
                            <m:t>+</m:t>
                          </m:r>
                          <m:sSub>
                            <m:sSubPr>
                              <m:ctrlPr>
                                <a:rPr lang="en-US" altLang="ja-JP" sz="1800" b="0" i="1" smtClean="0">
                                  <a:latin typeface="Cambria Math"/>
                                  <a:ea typeface="Cambria Math"/>
                                </a:rPr>
                              </m:ctrlPr>
                            </m:sSubPr>
                            <m:e>
                              <m:r>
                                <a:rPr lang="en-US" altLang="ja-JP" sz="1800" b="0" i="1" smtClean="0">
                                  <a:latin typeface="Cambria Math"/>
                                  <a:ea typeface="Cambria Math"/>
                                </a:rPr>
                                <m:t>𝑅</m:t>
                              </m:r>
                            </m:e>
                            <m:sub>
                              <m:r>
                                <a:rPr lang="en-US" altLang="ja-JP" sz="1800" b="0" i="1" smtClean="0">
                                  <a:latin typeface="Cambria Math"/>
                                  <a:ea typeface="Cambria Math"/>
                                </a:rPr>
                                <m:t>𝐸</m:t>
                              </m:r>
                            </m:sub>
                          </m:sSub>
                        </m:den>
                      </m:f>
                    </m:oMath>
                  </m:oMathPara>
                </a14:m>
                <a:endParaRPr lang="en-US" altLang="ja-JP" sz="1800" b="0" smtClean="0">
                  <a:latin typeface="Cambria Math"/>
                </a:endParaRPr>
              </a:p>
              <a:p>
                <a:pPr marL="2346325" indent="-2346325" eaLnBrk="1" hangingPunct="1">
                  <a:buNone/>
                </a:pPr>
                <a:r>
                  <a:rPr lang="en-US" altLang="ja-JP" sz="1800">
                    <a:latin typeface="Cambria Math"/>
                  </a:rPr>
                  <a:t>	</a:t>
                </a:r>
                <a14:m>
                  <m:oMath xmlns:m="http://schemas.openxmlformats.org/officeDocument/2006/math">
                    <m:r>
                      <a:rPr lang="en-US" altLang="ja-JP" sz="1800" i="1" smtClean="0">
                        <a:latin typeface="Cambria Math"/>
                        <a:ea typeface="Cambria Math"/>
                      </a:rPr>
                      <m:t>→</m:t>
                    </m:r>
                    <m:d>
                      <m:dPr>
                        <m:begChr m:val="|"/>
                        <m:endChr m:val="|"/>
                        <m:ctrlPr>
                          <a:rPr lang="en-US" altLang="ja-JP" sz="1800" i="1" smtClean="0">
                            <a:latin typeface="Cambria Math"/>
                            <a:ea typeface="Cambria Math"/>
                          </a:rPr>
                        </m:ctrlPr>
                      </m:dPr>
                      <m:e>
                        <m:sSub>
                          <m:sSubPr>
                            <m:ctrlPr>
                              <a:rPr lang="en-US" altLang="ja-JP" sz="1800" i="1">
                                <a:latin typeface="Cambria Math"/>
                                <a:ea typeface="Cambria Math"/>
                              </a:rPr>
                            </m:ctrlPr>
                          </m:sSubPr>
                          <m:e>
                            <m:r>
                              <a:rPr lang="en-US" altLang="ja-JP" sz="1800" i="1">
                                <a:latin typeface="Cambria Math"/>
                                <a:ea typeface="Cambria Math"/>
                              </a:rPr>
                              <m:t>𝐾</m:t>
                            </m:r>
                          </m:e>
                          <m:sub>
                            <m:r>
                              <a:rPr lang="en-US" altLang="ja-JP" sz="1800" i="1">
                                <a:latin typeface="Cambria Math"/>
                                <a:ea typeface="Cambria Math"/>
                              </a:rPr>
                              <m:t>𝑢</m:t>
                            </m:r>
                          </m:sub>
                        </m:sSub>
                      </m:e>
                    </m:d>
                    <m:r>
                      <a:rPr lang="en-US" altLang="ja-JP" sz="1800" b="0" i="1" smtClean="0">
                        <a:latin typeface="Cambria Math"/>
                        <a:ea typeface="Cambria Math"/>
                      </a:rPr>
                      <m:t>&lt;</m:t>
                    </m:r>
                    <m:f>
                      <m:fPr>
                        <m:ctrlPr>
                          <a:rPr lang="en-US" altLang="ja-JP" sz="1800" i="1">
                            <a:latin typeface="Cambria Math"/>
                            <a:ea typeface="Cambria Math"/>
                          </a:rPr>
                        </m:ctrlPr>
                      </m:fPr>
                      <m:num>
                        <m:sSub>
                          <m:sSubPr>
                            <m:ctrlPr>
                              <a:rPr lang="en-US" altLang="ja-JP" sz="1800" i="1">
                                <a:latin typeface="Cambria Math"/>
                                <a:ea typeface="Cambria Math"/>
                              </a:rPr>
                            </m:ctrlPr>
                          </m:sSubPr>
                          <m:e>
                            <m:r>
                              <a:rPr lang="en-US" altLang="ja-JP" sz="1800" i="1">
                                <a:latin typeface="Cambria Math"/>
                                <a:ea typeface="Cambria Math"/>
                              </a:rPr>
                              <m:t>𝑅</m:t>
                            </m:r>
                          </m:e>
                          <m:sub>
                            <m:r>
                              <a:rPr lang="en-US" altLang="ja-JP" sz="1800" i="1">
                                <a:latin typeface="Cambria Math"/>
                                <a:ea typeface="Cambria Math"/>
                              </a:rPr>
                              <m:t>𝐶</m:t>
                            </m:r>
                          </m:sub>
                        </m:sSub>
                      </m:num>
                      <m:den>
                        <m:sSub>
                          <m:sSubPr>
                            <m:ctrlPr>
                              <a:rPr lang="en-US" altLang="ja-JP" sz="1800" i="1">
                                <a:latin typeface="Cambria Math"/>
                                <a:ea typeface="Cambria Math"/>
                              </a:rPr>
                            </m:ctrlPr>
                          </m:sSubPr>
                          <m:e>
                            <m:r>
                              <a:rPr lang="en-US" altLang="ja-JP" sz="1800" i="1">
                                <a:latin typeface="Cambria Math"/>
                                <a:ea typeface="Cambria Math"/>
                              </a:rPr>
                              <m:t>𝑟</m:t>
                            </m:r>
                          </m:e>
                          <m:sub>
                            <m:r>
                              <a:rPr lang="en-US" altLang="ja-JP" sz="1800" i="1">
                                <a:latin typeface="Cambria Math"/>
                                <a:ea typeface="Cambria Math"/>
                              </a:rPr>
                              <m:t>𝑒</m:t>
                            </m:r>
                          </m:sub>
                        </m:sSub>
                      </m:den>
                    </m:f>
                  </m:oMath>
                </a14:m>
                <a:endParaRPr lang="en-US" altLang="ja-JP" sz="1800" b="0" smtClean="0">
                  <a:latin typeface="Cambria Math"/>
                </a:endParaRPr>
              </a:p>
              <a:p>
                <a:pPr eaLnBrk="1" hangingPunct="1">
                  <a:buFont typeface="Wingdings" pitchFamily="2" charset="2"/>
                  <a:buChar char="§"/>
                </a:pPr>
                <a:r>
                  <a:rPr lang="en-US" altLang="ja-JP" sz="1800" smtClean="0">
                    <a:cs typeface="HGP明朝E"/>
                  </a:rPr>
                  <a:t>Vậy trong trường hợp không có tụ C</a:t>
                </a:r>
                <a:r>
                  <a:rPr lang="en-US" altLang="ja-JP" sz="1800" baseline="-25000" smtClean="0">
                    <a:cs typeface="HGP明朝E"/>
                  </a:rPr>
                  <a:t>E</a:t>
                </a:r>
                <a:r>
                  <a:rPr lang="en-US" altLang="ja-JP" sz="1800" smtClean="0">
                    <a:cs typeface="HGP明朝E"/>
                  </a:rPr>
                  <a:t> thì trở kháng vào của mạch tăng, hệ số khuếch đại giảm so với trường hợp có tụ C</a:t>
                </a:r>
                <a:r>
                  <a:rPr lang="en-US" altLang="ja-JP" sz="1800" baseline="-25000" smtClean="0">
                    <a:cs typeface="HGP明朝E"/>
                  </a:rPr>
                  <a:t>E</a:t>
                </a:r>
                <a:r>
                  <a:rPr lang="en-US" altLang="ja-JP" sz="1800" smtClean="0">
                    <a:cs typeface="HGP明朝E"/>
                  </a:rPr>
                  <a:t>, do điện trở R</a:t>
                </a:r>
                <a:r>
                  <a:rPr lang="en-US" altLang="ja-JP" sz="1800" baseline="-25000" smtClean="0">
                    <a:cs typeface="HGP明朝E"/>
                  </a:rPr>
                  <a:t>E</a:t>
                </a:r>
                <a:r>
                  <a:rPr lang="en-US" altLang="ja-JP" sz="1800" smtClean="0">
                    <a:cs typeface="HGP明朝E"/>
                  </a:rPr>
                  <a:t> tạo nên hồi tiếp âm trong mạch.</a:t>
                </a:r>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mc:Choice>
        <mc:Fallback xmlns="">
          <p:sp>
            <p:nvSpPr>
              <p:cNvPr id="5133" name="Content Placeholder 9"/>
              <p:cNvSpPr>
                <a:spLocks noGrp="1" noRot="1" noChangeAspect="1" noMove="1" noResize="1" noEditPoints="1" noAdjustHandles="1" noChangeArrowheads="1" noChangeShapeType="1" noTextEdit="1"/>
              </p:cNvSpPr>
              <p:nvPr>
                <p:ph sz="half" idx="1"/>
              </p:nvPr>
            </p:nvSpPr>
            <p:spPr>
              <a:xfrm>
                <a:off x="304800" y="1143000"/>
                <a:ext cx="8839200" cy="5410200"/>
              </a:xfrm>
              <a:blipFill rotWithShape="1">
                <a:blip r:embed="rId2"/>
                <a:stretch>
                  <a:fillRect l="-345" t="-564" r="-414"/>
                </a:stretch>
              </a:blipFill>
              <a:ln w="28575"/>
            </p:spPr>
            <p:txBody>
              <a:bodyPr/>
              <a:lstStyle/>
              <a:p>
                <a:r>
                  <a:rPr lang="en-US">
                    <a:noFill/>
                  </a:rPr>
                  <a:t> </a:t>
                </a:r>
              </a:p>
            </p:txBody>
          </p:sp>
        </mc:Fallback>
      </mc:AlternateContent>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2.2.2. Mạch khuếch đại CE</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9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197" y="1600200"/>
            <a:ext cx="5263804"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3118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3" name="Content Placeholder 9"/>
          <p:cNvSpPr>
            <a:spLocks noGrp="1"/>
          </p:cNvSpPr>
          <p:nvPr>
            <p:ph sz="half" idx="1"/>
          </p:nvPr>
        </p:nvSpPr>
        <p:spPr>
          <a:xfrm>
            <a:off x="304800" y="1447801"/>
            <a:ext cx="4495800" cy="381000"/>
          </a:xfrm>
        </p:spPr>
        <p:txBody>
          <a:bodyPr/>
          <a:lstStyle/>
          <a:p>
            <a:pPr marL="0" indent="0" eaLnBrk="1" hangingPunct="1">
              <a:buNone/>
            </a:pPr>
            <a:r>
              <a:rPr lang="en-US" altLang="ja-JP" sz="2000" u="sng" smtClean="0">
                <a:solidFill>
                  <a:srgbClr val="FF0000"/>
                </a:solidFill>
                <a:cs typeface="HGP明朝E"/>
              </a:rPr>
              <a:t>1. Sơ đồ nguyên lý </a:t>
            </a:r>
          </a:p>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2.2.3. Mạch khuếch đại CC</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Content Placeholder 9"/>
          <p:cNvSpPr>
            <a:spLocks noGrp="1"/>
          </p:cNvSpPr>
          <p:nvPr>
            <p:ph sz="half" idx="1"/>
          </p:nvPr>
        </p:nvSpPr>
        <p:spPr>
          <a:xfrm>
            <a:off x="4495800" y="1524000"/>
            <a:ext cx="4495800" cy="381000"/>
          </a:xfrm>
        </p:spPr>
        <p:txBody>
          <a:bodyPr/>
          <a:lstStyle/>
          <a:p>
            <a:pPr marL="0" indent="0" eaLnBrk="1" hangingPunct="1">
              <a:buNone/>
            </a:pPr>
            <a:r>
              <a:rPr lang="en-US" altLang="ja-JP" sz="2000" u="sng" smtClean="0">
                <a:solidFill>
                  <a:srgbClr val="FF0000"/>
                </a:solidFill>
                <a:cs typeface="HGP明朝E"/>
              </a:rPr>
              <a:t>2. Sơ đồ tương đương tĩnh</a:t>
            </a:r>
          </a:p>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9" name="Group 8"/>
          <p:cNvGrpSpPr/>
          <p:nvPr/>
        </p:nvGrpSpPr>
        <p:grpSpPr>
          <a:xfrm>
            <a:off x="228600" y="1981200"/>
            <a:ext cx="8299450" cy="2895600"/>
            <a:chOff x="228600" y="1981200"/>
            <a:chExt cx="8299450" cy="2895600"/>
          </a:xfrm>
        </p:grpSpPr>
        <p:graphicFrame>
          <p:nvGraphicFramePr>
            <p:cNvPr id="5" name="Object 4"/>
            <p:cNvGraphicFramePr>
              <a:graphicFrameLocks noChangeAspect="1"/>
            </p:cNvGraphicFramePr>
            <p:nvPr>
              <p:extLst>
                <p:ext uri="{D42A27DB-BD31-4B8C-83A1-F6EECF244321}">
                  <p14:modId xmlns:p14="http://schemas.microsoft.com/office/powerpoint/2010/main" val="1681957728"/>
                </p:ext>
              </p:extLst>
            </p:nvPr>
          </p:nvGraphicFramePr>
          <p:xfrm>
            <a:off x="228600" y="2057400"/>
            <a:ext cx="3657600" cy="2737040"/>
          </p:xfrm>
          <a:graphic>
            <a:graphicData uri="http://schemas.openxmlformats.org/presentationml/2006/ole">
              <mc:AlternateContent xmlns:mc="http://schemas.openxmlformats.org/markup-compatibility/2006">
                <mc:Choice xmlns:v="urn:schemas-microsoft-com:vml" Requires="v">
                  <p:oleObj spid="_x0000_s45227" name="Visio" r:id="rId3" imgW="3291948" imgH="2476440" progId="Visio.Drawing.15">
                    <p:embed/>
                  </p:oleObj>
                </mc:Choice>
                <mc:Fallback>
                  <p:oleObj name="Visio" r:id="rId3" imgW="3291948" imgH="2476440" progId="Visio.Drawing.15">
                    <p:embed/>
                    <p:pic>
                      <p:nvPicPr>
                        <p:cNvPr id="0" name="Object 1"/>
                        <p:cNvPicPr>
                          <a:picLocks noChangeAspect="1" noChangeArrowheads="1"/>
                        </p:cNvPicPr>
                        <p:nvPr/>
                      </p:nvPicPr>
                      <p:blipFill>
                        <a:blip r:embed="rId4"/>
                        <a:srcRect/>
                        <a:stretch>
                          <a:fillRect/>
                        </a:stretch>
                      </p:blipFill>
                      <p:spPr bwMode="auto">
                        <a:xfrm>
                          <a:off x="228600" y="2057400"/>
                          <a:ext cx="3657600" cy="2737040"/>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78417862"/>
                </p:ext>
              </p:extLst>
            </p:nvPr>
          </p:nvGraphicFramePr>
          <p:xfrm>
            <a:off x="6705600" y="1981200"/>
            <a:ext cx="1822450" cy="2895600"/>
          </p:xfrm>
          <a:graphic>
            <a:graphicData uri="http://schemas.openxmlformats.org/presentationml/2006/ole">
              <mc:AlternateContent xmlns:mc="http://schemas.openxmlformats.org/markup-compatibility/2006">
                <mc:Choice xmlns:v="urn:schemas-microsoft-com:vml" Requires="v">
                  <p:oleObj spid="_x0000_s45228" name="Visio" r:id="rId5" imgW="1516418" imgH="2674728" progId="Visio.Drawing.15">
                    <p:embed/>
                  </p:oleObj>
                </mc:Choice>
                <mc:Fallback>
                  <p:oleObj name="Visio" r:id="rId5" imgW="1516418" imgH="2674728" progId="Visio.Drawing.15">
                    <p:embed/>
                    <p:pic>
                      <p:nvPicPr>
                        <p:cNvPr id="0" name="Object 4"/>
                        <p:cNvPicPr>
                          <a:picLocks noChangeAspect="1" noChangeArrowheads="1"/>
                        </p:cNvPicPr>
                        <p:nvPr/>
                      </p:nvPicPr>
                      <p:blipFill>
                        <a:blip r:embed="rId6"/>
                        <a:srcRect/>
                        <a:stretch>
                          <a:fillRect/>
                        </a:stretch>
                      </p:blipFill>
                      <p:spPr bwMode="auto">
                        <a:xfrm>
                          <a:off x="6705600" y="1981200"/>
                          <a:ext cx="1822450" cy="2895600"/>
                        </a:xfrm>
                        <a:prstGeom prst="rect">
                          <a:avLst/>
                        </a:prstGeom>
                        <a:noFill/>
                      </p:spPr>
                    </p:pic>
                  </p:oleObj>
                </mc:Fallback>
              </mc:AlternateContent>
            </a:graphicData>
          </a:graphic>
        </p:graphicFrame>
        <p:pic>
          <p:nvPicPr>
            <p:cNvPr id="4506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2057400"/>
              <a:ext cx="36830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a:xfrm>
              <a:off x="3352800" y="29718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6400800" y="3019762"/>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06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4819650"/>
            <a:ext cx="1858169" cy="192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ight Arrow 26"/>
          <p:cNvSpPr/>
          <p:nvPr/>
        </p:nvSpPr>
        <p:spPr>
          <a:xfrm rot="5400000">
            <a:off x="7177484" y="4531708"/>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Flowchart: Alternate Process 27"/>
              <p:cNvSpPr/>
              <p:nvPr/>
            </p:nvSpPr>
            <p:spPr>
              <a:xfrm>
                <a:off x="4572000" y="4819650"/>
                <a:ext cx="2090737" cy="601501"/>
              </a:xfrm>
              <a:prstGeom prst="flowChartAlternateProcess">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a:rPr>
                          </m:ctrlPr>
                        </m:sSubPr>
                        <m:e>
                          <m:r>
                            <a:rPr lang="en-US" b="0" i="1" smtClean="0">
                              <a:solidFill>
                                <a:srgbClr val="002060"/>
                              </a:solidFill>
                              <a:latin typeface="Cambria Math"/>
                            </a:rPr>
                            <m:t>𝑉</m:t>
                          </m:r>
                        </m:e>
                        <m:sub>
                          <m:r>
                            <a:rPr lang="en-US" b="0" i="1" smtClean="0">
                              <a:solidFill>
                                <a:srgbClr val="002060"/>
                              </a:solidFill>
                              <a:latin typeface="Cambria Math"/>
                            </a:rPr>
                            <m:t>𝐵𝐵</m:t>
                          </m:r>
                        </m:sub>
                      </m:sSub>
                      <m:r>
                        <a:rPr lang="en-US" i="1" smtClean="0">
                          <a:solidFill>
                            <a:srgbClr val="002060"/>
                          </a:solidFill>
                          <a:latin typeface="Cambria Math"/>
                          <a:ea typeface="Cambria Math"/>
                        </a:rPr>
                        <m:t>=</m:t>
                      </m:r>
                      <m:f>
                        <m:fPr>
                          <m:ctrlPr>
                            <a:rPr lang="en-US" i="1" smtClean="0">
                              <a:solidFill>
                                <a:srgbClr val="002060"/>
                              </a:solidFill>
                              <a:latin typeface="Cambria Math"/>
                              <a:ea typeface="Cambria Math"/>
                            </a:rPr>
                          </m:ctrlPr>
                        </m:fPr>
                        <m:num>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2</m:t>
                              </m:r>
                            </m:sub>
                          </m:sSub>
                        </m:num>
                        <m:den>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1</m:t>
                              </m:r>
                            </m:sub>
                          </m:sSub>
                          <m:r>
                            <a:rPr lang="en-US" b="0" i="1" smtClean="0">
                              <a:solidFill>
                                <a:srgbClr val="002060"/>
                              </a:solidFill>
                              <a:latin typeface="Cambria Math"/>
                              <a:ea typeface="Cambria Math"/>
                            </a:rPr>
                            <m:t>+</m:t>
                          </m:r>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2</m:t>
                              </m:r>
                            </m:sub>
                          </m:sSub>
                        </m:den>
                      </m:f>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𝑉</m:t>
                          </m:r>
                        </m:e>
                        <m:sub>
                          <m:r>
                            <a:rPr lang="en-US" b="0" i="1" smtClean="0">
                              <a:solidFill>
                                <a:srgbClr val="002060"/>
                              </a:solidFill>
                              <a:latin typeface="Cambria Math"/>
                              <a:ea typeface="Cambria Math"/>
                            </a:rPr>
                            <m:t>𝐶𝐶</m:t>
                          </m:r>
                        </m:sub>
                      </m:sSub>
                    </m:oMath>
                  </m:oMathPara>
                </a14:m>
                <a:endParaRPr lang="en-US">
                  <a:solidFill>
                    <a:srgbClr val="002060"/>
                  </a:solidFill>
                </a:endParaRPr>
              </a:p>
            </p:txBody>
          </p:sp>
        </mc:Choice>
        <mc:Fallback xmlns="">
          <p:sp>
            <p:nvSpPr>
              <p:cNvPr id="28" name="Flowchart: Alternate Process 27"/>
              <p:cNvSpPr>
                <a:spLocks noRot="1" noChangeAspect="1" noMove="1" noResize="1" noEditPoints="1" noAdjustHandles="1" noChangeArrowheads="1" noChangeShapeType="1" noTextEdit="1"/>
              </p:cNvSpPr>
              <p:nvPr/>
            </p:nvSpPr>
            <p:spPr>
              <a:xfrm>
                <a:off x="4572000" y="4819650"/>
                <a:ext cx="2090737" cy="601501"/>
              </a:xfrm>
              <a:prstGeom prst="flowChartAlternateProcess">
                <a:avLst/>
              </a:prstGeom>
              <a:blipFill rotWithShape="1">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Flowchart: Alternate Process 28"/>
              <p:cNvSpPr/>
              <p:nvPr/>
            </p:nvSpPr>
            <p:spPr>
              <a:xfrm>
                <a:off x="4757737" y="5628509"/>
                <a:ext cx="1905000" cy="541499"/>
              </a:xfrm>
              <a:prstGeom prst="flowChartAlternateProcess">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a:rPr>
                          </m:ctrlPr>
                        </m:sSubPr>
                        <m:e>
                          <m:r>
                            <a:rPr lang="en-US" b="0" i="1" smtClean="0">
                              <a:solidFill>
                                <a:srgbClr val="002060"/>
                              </a:solidFill>
                              <a:latin typeface="Cambria Math"/>
                            </a:rPr>
                            <m:t>𝑅</m:t>
                          </m:r>
                        </m:e>
                        <m:sub>
                          <m:r>
                            <a:rPr lang="en-US" b="0" i="1" smtClean="0">
                              <a:solidFill>
                                <a:srgbClr val="002060"/>
                              </a:solidFill>
                              <a:latin typeface="Cambria Math"/>
                            </a:rPr>
                            <m:t>𝐵𝐵</m:t>
                          </m:r>
                        </m:sub>
                      </m:sSub>
                      <m:r>
                        <a:rPr lang="en-US" i="1" smtClean="0">
                          <a:solidFill>
                            <a:srgbClr val="002060"/>
                          </a:solidFill>
                          <a:latin typeface="Cambria Math"/>
                          <a:ea typeface="Cambria Math"/>
                        </a:rPr>
                        <m:t>=</m:t>
                      </m:r>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1</m:t>
                          </m:r>
                        </m:sub>
                      </m:sSub>
                      <m:r>
                        <a:rPr lang="en-US" b="0" i="1" smtClean="0">
                          <a:solidFill>
                            <a:srgbClr val="002060"/>
                          </a:solidFill>
                          <a:latin typeface="Cambria Math"/>
                          <a:ea typeface="Cambria Math"/>
                        </a:rPr>
                        <m:t>//</m:t>
                      </m:r>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2</m:t>
                          </m:r>
                        </m:sub>
                      </m:sSub>
                    </m:oMath>
                  </m:oMathPara>
                </a14:m>
                <a:endParaRPr lang="en-US">
                  <a:solidFill>
                    <a:srgbClr val="002060"/>
                  </a:solidFill>
                </a:endParaRPr>
              </a:p>
            </p:txBody>
          </p:sp>
        </mc:Choice>
        <mc:Fallback xmlns="">
          <p:sp>
            <p:nvSpPr>
              <p:cNvPr id="29" name="Flowchart: Alternate Process 28"/>
              <p:cNvSpPr>
                <a:spLocks noRot="1" noChangeAspect="1" noMove="1" noResize="1" noEditPoints="1" noAdjustHandles="1" noChangeArrowheads="1" noChangeShapeType="1" noTextEdit="1"/>
              </p:cNvSpPr>
              <p:nvPr/>
            </p:nvSpPr>
            <p:spPr>
              <a:xfrm>
                <a:off x="4757737" y="5628509"/>
                <a:ext cx="1905000" cy="541499"/>
              </a:xfrm>
              <a:prstGeom prst="flowChartAlternateProcess">
                <a:avLst/>
              </a:prstGeom>
              <a:blipFill rotWithShape="1">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57200" y="4883779"/>
                <a:ext cx="3355126" cy="1493742"/>
              </a:xfrm>
              <a:prstGeom prst="rect">
                <a:avLst/>
              </a:prstGeom>
              <a:solidFill>
                <a:schemeClr val="bg1">
                  <a:lumMod val="85000"/>
                </a:schemeClr>
              </a:solidFill>
              <a:ln w="28575">
                <a:solidFill>
                  <a:schemeClr val="tx1"/>
                </a:solidFill>
              </a:ln>
            </p:spPr>
            <p:txBody>
              <a:bodyPr wrap="square" rtlCol="0">
                <a:spAutoFit/>
              </a:bodyPr>
              <a:lstStyle/>
              <a:p>
                <a:r>
                  <a:rPr lang="en-US" smtClean="0">
                    <a:latin typeface="+mn-lt"/>
                  </a:rPr>
                  <a:t>Định luật KII cho vòng 1: </a:t>
                </a:r>
              </a:p>
              <a:p>
                <a:pPr/>
                <a14:m>
                  <m:oMathPara xmlns:m="http://schemas.openxmlformats.org/officeDocument/2006/math">
                    <m:oMathParaPr>
                      <m:jc m:val="centerGroup"/>
                    </m:oMathParaPr>
                    <m:oMath xmlns:m="http://schemas.openxmlformats.org/officeDocument/2006/math">
                      <m:sSub>
                        <m:sSubPr>
                          <m:ctrlPr>
                            <a:rPr lang="en-US" i="1">
                              <a:solidFill>
                                <a:srgbClr val="002060"/>
                              </a:solidFill>
                              <a:latin typeface="Cambria Math"/>
                            </a:rPr>
                          </m:ctrlPr>
                        </m:sSubPr>
                        <m:e>
                          <m:r>
                            <a:rPr lang="en-US" i="1">
                              <a:solidFill>
                                <a:srgbClr val="002060"/>
                              </a:solidFill>
                              <a:latin typeface="Cambria Math"/>
                            </a:rPr>
                            <m:t>𝑉</m:t>
                          </m:r>
                        </m:e>
                        <m:sub>
                          <m:r>
                            <a:rPr lang="en-US" i="1">
                              <a:solidFill>
                                <a:srgbClr val="002060"/>
                              </a:solidFill>
                              <a:latin typeface="Cambria Math"/>
                            </a:rPr>
                            <m:t>𝐵𝐵</m:t>
                          </m:r>
                        </m:sub>
                      </m:sSub>
                      <m:r>
                        <a:rPr lang="en-US" b="0" i="1" smtClean="0">
                          <a:solidFill>
                            <a:srgbClr val="002060"/>
                          </a:solidFill>
                          <a:latin typeface="Cambria Math"/>
                        </a:rPr>
                        <m:t>−0</m:t>
                      </m:r>
                      <m:r>
                        <a:rPr lang="en-US" i="1">
                          <a:solidFill>
                            <a:srgbClr val="002060"/>
                          </a:solidFill>
                          <a:latin typeface="Cambria Math"/>
                          <a:ea typeface="Cambria Math"/>
                        </a:rPr>
                        <m:t>=</m:t>
                      </m:r>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𝐵</m:t>
                          </m:r>
                        </m:sub>
                      </m:sSub>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𝐵</m:t>
                          </m:r>
                        </m:sub>
                      </m:sSub>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𝑈</m:t>
                              </m:r>
                            </m:e>
                            <m:sub>
                              <m:r>
                                <a:rPr lang="en-US" b="0" i="1" smtClean="0">
                                  <a:solidFill>
                                    <a:srgbClr val="002060"/>
                                  </a:solidFill>
                                  <a:latin typeface="Cambria Math"/>
                                  <a:ea typeface="Cambria Math"/>
                                </a:rPr>
                                <m:t>𝐵𝐸</m:t>
                              </m:r>
                            </m:sub>
                          </m:sSub>
                          <m:r>
                            <a:rPr lang="en-US" b="0" i="1" smtClean="0">
                              <a:solidFill>
                                <a:srgbClr val="002060"/>
                              </a:solidFill>
                              <a:latin typeface="Cambria Math"/>
                              <a:ea typeface="Cambria Math"/>
                            </a:rPr>
                            <m:t>+</m:t>
                          </m:r>
                          <m:r>
                            <a:rPr lang="en-US" i="1">
                              <a:solidFill>
                                <a:srgbClr val="002060"/>
                              </a:solidFill>
                              <a:latin typeface="Cambria Math"/>
                              <a:ea typeface="Cambria Math"/>
                            </a:rPr>
                            <m:t>𝐼</m:t>
                          </m:r>
                        </m:e>
                        <m:sub>
                          <m:r>
                            <a:rPr lang="en-US" b="0" i="1" smtClean="0">
                              <a:solidFill>
                                <a:srgbClr val="002060"/>
                              </a:solidFill>
                              <a:latin typeface="Cambria Math"/>
                              <a:ea typeface="Cambria Math"/>
                            </a:rPr>
                            <m:t>𝐸</m:t>
                          </m:r>
                        </m:sub>
                      </m:sSub>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𝑅</m:t>
                          </m:r>
                        </m:e>
                        <m:sub>
                          <m:r>
                            <a:rPr lang="en-US" b="0" i="1" smtClean="0">
                              <a:solidFill>
                                <a:srgbClr val="002060"/>
                              </a:solidFill>
                              <a:latin typeface="Cambria Math"/>
                              <a:ea typeface="Cambria Math"/>
                            </a:rPr>
                            <m:t>𝐸</m:t>
                          </m:r>
                        </m:sub>
                      </m:sSub>
                    </m:oMath>
                  </m:oMathPara>
                </a14:m>
                <a:endParaRPr lang="en-US" smtClean="0">
                  <a:solidFill>
                    <a:srgbClr val="002060"/>
                  </a:solidFill>
                  <a:ea typeface="Cambria Math"/>
                </a:endParaRPr>
              </a:p>
              <a:p>
                <a:r>
                  <a:rPr lang="en-US" smtClean="0">
                    <a:solidFill>
                      <a:srgbClr val="002060"/>
                    </a:solidFill>
                    <a:latin typeface="+mn-lt"/>
                  </a:rPr>
                  <a:t>Mà: </a:t>
                </a:r>
                <a14:m>
                  <m:oMath xmlns:m="http://schemas.openxmlformats.org/officeDocument/2006/math">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i="1">
                            <a:solidFill>
                              <a:srgbClr val="002060"/>
                            </a:solidFill>
                            <a:latin typeface="Cambria Math"/>
                            <a:ea typeface="Cambria Math"/>
                          </a:rPr>
                          <m:t>𝐸</m:t>
                        </m:r>
                      </m:sub>
                    </m:sSub>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m:t>
                        </m:r>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𝐵</m:t>
                        </m:r>
                      </m:sub>
                    </m:sSub>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b="0" i="1" smtClean="0">
                            <a:solidFill>
                              <a:srgbClr val="002060"/>
                            </a:solidFill>
                            <a:latin typeface="Cambria Math"/>
                            <a:ea typeface="Cambria Math"/>
                          </a:rPr>
                          <m:t>𝐶</m:t>
                        </m:r>
                      </m:sub>
                    </m:sSub>
                    <m:r>
                      <a:rPr lang="en-US" b="0" i="1" smtClean="0">
                        <a:solidFill>
                          <a:srgbClr val="002060"/>
                        </a:solidFill>
                        <a:latin typeface="Cambria Math"/>
                        <a:ea typeface="Cambria Math"/>
                      </a:rPr>
                      <m:t>=(1+</m:t>
                    </m:r>
                    <m:r>
                      <a:rPr lang="en-US" b="0" i="1" smtClean="0">
                        <a:solidFill>
                          <a:srgbClr val="002060"/>
                        </a:solidFill>
                        <a:latin typeface="Cambria Math"/>
                        <a:ea typeface="Cambria Math"/>
                      </a:rPr>
                      <m:t>𝛽</m:t>
                    </m:r>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b="0" i="1" smtClean="0">
                            <a:solidFill>
                              <a:srgbClr val="002060"/>
                            </a:solidFill>
                            <a:latin typeface="Cambria Math"/>
                            <a:ea typeface="Cambria Math"/>
                          </a:rPr>
                          <m:t>𝐵</m:t>
                        </m:r>
                      </m:sub>
                    </m:sSub>
                  </m:oMath>
                </a14:m>
                <a:endParaRPr lang="en-US" smtClean="0">
                  <a:solidFill>
                    <a:srgbClr val="002060"/>
                  </a:solidFill>
                  <a:latin typeface="+mn-lt"/>
                </a:endParaRPr>
              </a:p>
              <a:p>
                <a:pPr/>
                <a14:m>
                  <m:oMathPara xmlns:m="http://schemas.openxmlformats.org/officeDocument/2006/math">
                    <m:oMathParaPr>
                      <m:jc m:val="centerGroup"/>
                    </m:oMathParaPr>
                    <m:oMath xmlns:m="http://schemas.openxmlformats.org/officeDocument/2006/math">
                      <m:sSub>
                        <m:sSubPr>
                          <m:ctrlPr>
                            <a:rPr lang="en-US" i="1">
                              <a:solidFill>
                                <a:srgbClr val="002060"/>
                              </a:solidFill>
                              <a:latin typeface="Cambria Math"/>
                            </a:rPr>
                          </m:ctrlPr>
                        </m:sSubPr>
                        <m:e>
                          <m:r>
                            <a:rPr lang="en-US" i="1" smtClean="0">
                              <a:solidFill>
                                <a:srgbClr val="002060"/>
                              </a:solidFill>
                              <a:latin typeface="Cambria Math"/>
                              <a:ea typeface="Cambria Math"/>
                            </a:rPr>
                            <m:t>→</m:t>
                          </m:r>
                          <m:r>
                            <a:rPr lang="en-US" b="0" i="1" smtClean="0">
                              <a:solidFill>
                                <a:srgbClr val="002060"/>
                              </a:solidFill>
                              <a:latin typeface="Cambria Math"/>
                            </a:rPr>
                            <m:t>𝐼</m:t>
                          </m:r>
                        </m:e>
                        <m:sub>
                          <m:r>
                            <a:rPr lang="en-US" i="1">
                              <a:solidFill>
                                <a:srgbClr val="002060"/>
                              </a:solidFill>
                              <a:latin typeface="Cambria Math"/>
                            </a:rPr>
                            <m:t>𝐵</m:t>
                          </m:r>
                          <m:r>
                            <a:rPr lang="en-US" b="0" i="1" smtClean="0">
                              <a:solidFill>
                                <a:srgbClr val="002060"/>
                              </a:solidFill>
                              <a:latin typeface="Cambria Math"/>
                            </a:rPr>
                            <m:t>𝑄</m:t>
                          </m:r>
                        </m:sub>
                      </m:sSub>
                      <m:r>
                        <a:rPr lang="en-US" i="1">
                          <a:solidFill>
                            <a:srgbClr val="002060"/>
                          </a:solidFill>
                          <a:latin typeface="Cambria Math"/>
                          <a:ea typeface="Cambria Math"/>
                        </a:rPr>
                        <m:t>=</m:t>
                      </m:r>
                      <m:f>
                        <m:fPr>
                          <m:ctrlPr>
                            <a:rPr lang="en-US" i="1">
                              <a:solidFill>
                                <a:srgbClr val="002060"/>
                              </a:solidFill>
                              <a:latin typeface="Cambria Math"/>
                              <a:ea typeface="Cambria Math"/>
                            </a:rPr>
                          </m:ctrlPr>
                        </m:fPr>
                        <m:num>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𝑉</m:t>
                              </m:r>
                            </m:e>
                            <m:sub>
                              <m:r>
                                <a:rPr lang="en-US" b="0" i="1" smtClean="0">
                                  <a:solidFill>
                                    <a:srgbClr val="002060"/>
                                  </a:solidFill>
                                  <a:latin typeface="Cambria Math"/>
                                  <a:ea typeface="Cambria Math"/>
                                </a:rPr>
                                <m:t>𝐵𝐵</m:t>
                              </m:r>
                            </m:sub>
                          </m:sSub>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b="0" i="1" smtClean="0">
                                  <a:solidFill>
                                    <a:srgbClr val="002060"/>
                                  </a:solidFill>
                                  <a:latin typeface="Cambria Math"/>
                                  <a:ea typeface="Cambria Math"/>
                                </a:rPr>
                                <m:t>𝑈</m:t>
                              </m:r>
                            </m:e>
                            <m:sub>
                              <m:r>
                                <a:rPr lang="en-US" b="0" i="1" smtClean="0">
                                  <a:solidFill>
                                    <a:srgbClr val="002060"/>
                                  </a:solidFill>
                                  <a:latin typeface="Cambria Math"/>
                                  <a:ea typeface="Cambria Math"/>
                                </a:rPr>
                                <m:t>𝐵𝐸𝑄</m:t>
                              </m:r>
                            </m:sub>
                          </m:sSub>
                        </m:num>
                        <m:den>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𝑅</m:t>
                              </m:r>
                            </m:e>
                            <m:sub>
                              <m:r>
                                <a:rPr lang="en-US" b="0" i="1" smtClean="0">
                                  <a:solidFill>
                                    <a:srgbClr val="002060"/>
                                  </a:solidFill>
                                  <a:latin typeface="Cambria Math"/>
                                  <a:ea typeface="Cambria Math"/>
                                </a:rPr>
                                <m:t>𝐵</m:t>
                              </m:r>
                            </m:sub>
                          </m:sSub>
                          <m:r>
                            <a:rPr lang="en-US" i="1">
                              <a:solidFill>
                                <a:srgbClr val="002060"/>
                              </a:solidFill>
                              <a:latin typeface="Cambria Math"/>
                              <a:ea typeface="Cambria Math"/>
                            </a:rPr>
                            <m:t>+</m:t>
                          </m:r>
                          <m:d>
                            <m:dPr>
                              <m:ctrlPr>
                                <a:rPr lang="en-US" i="1" smtClean="0">
                                  <a:solidFill>
                                    <a:srgbClr val="002060"/>
                                  </a:solidFill>
                                  <a:latin typeface="Cambria Math"/>
                                  <a:ea typeface="Cambria Math"/>
                                </a:rPr>
                              </m:ctrlPr>
                            </m:dPr>
                            <m:e>
                              <m:r>
                                <a:rPr lang="en-US" b="0" i="1" smtClean="0">
                                  <a:solidFill>
                                    <a:srgbClr val="002060"/>
                                  </a:solidFill>
                                  <a:latin typeface="Cambria Math"/>
                                  <a:ea typeface="Cambria Math"/>
                                </a:rPr>
                                <m:t>1+</m:t>
                              </m:r>
                              <m:r>
                                <a:rPr lang="en-US" b="0" i="1" smtClean="0">
                                  <a:solidFill>
                                    <a:srgbClr val="002060"/>
                                  </a:solidFill>
                                  <a:latin typeface="Cambria Math"/>
                                  <a:ea typeface="Cambria Math"/>
                                </a:rPr>
                                <m:t>𝛽</m:t>
                              </m:r>
                            </m:e>
                          </m:d>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𝑅</m:t>
                              </m:r>
                            </m:e>
                            <m:sub>
                              <m:r>
                                <a:rPr lang="en-US" b="0" i="1" smtClean="0">
                                  <a:solidFill>
                                    <a:srgbClr val="002060"/>
                                  </a:solidFill>
                                  <a:latin typeface="Cambria Math"/>
                                  <a:ea typeface="Cambria Math"/>
                                </a:rPr>
                                <m:t>𝐸</m:t>
                              </m:r>
                            </m:sub>
                          </m:sSub>
                        </m:den>
                      </m:f>
                    </m:oMath>
                  </m:oMathPara>
                </a14:m>
                <a:endParaRPr lang="en-US">
                  <a:latin typeface="+mn-l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457200" y="4883779"/>
                <a:ext cx="3355126" cy="1493742"/>
              </a:xfrm>
              <a:prstGeom prst="rect">
                <a:avLst/>
              </a:prstGeom>
              <a:blipFill rotWithShape="1">
                <a:blip r:embed="rId13"/>
                <a:stretch>
                  <a:fillRect l="-1081" t="-1200"/>
                </a:stretch>
              </a:blipFill>
              <a:ln w="28575">
                <a:solidFill>
                  <a:schemeClr val="tx1"/>
                </a:solidFill>
              </a:ln>
            </p:spPr>
            <p:txBody>
              <a:bodyPr/>
              <a:lstStyle/>
              <a:p>
                <a:r>
                  <a:rPr lang="en-US">
                    <a:noFill/>
                  </a:rPr>
                  <a:t> </a:t>
                </a:r>
              </a:p>
            </p:txBody>
          </p:sp>
        </mc:Fallback>
      </mc:AlternateContent>
      <p:sp>
        <p:nvSpPr>
          <p:cNvPr id="31" name="Right Arrow 30"/>
          <p:cNvSpPr/>
          <p:nvPr/>
        </p:nvSpPr>
        <p:spPr>
          <a:xfrm rot="10800000">
            <a:off x="3962400" y="5421151"/>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371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199"/>
            <a:ext cx="8229600" cy="1030069"/>
          </a:xfrm>
        </p:spPr>
        <p:txBody>
          <a:bodyPr>
            <a:normAutofit fontScale="90000"/>
          </a:bodyPr>
          <a:lstStyle/>
          <a:p>
            <a:pPr algn="ctr" eaLnBrk="1" fontAlgn="auto" hangingPunct="1">
              <a:spcAft>
                <a:spcPts val="0"/>
              </a:spcAft>
              <a:defRPr/>
            </a:pPr>
            <a:r>
              <a:rPr lang="en-US" sz="3600" b="1" smtClean="0">
                <a:solidFill>
                  <a:schemeClr val="tx1">
                    <a:lumMod val="85000"/>
                    <a:lumOff val="15000"/>
                  </a:schemeClr>
                </a:solidFill>
                <a:latin typeface="+mn-lt"/>
                <a:cs typeface="Times New Roman" pitchFamily="18" charset="0"/>
              </a:rPr>
              <a:t>Chương 2. Tầng khuếch đại tín hiệu nhỏ dùng Transistor</a:t>
            </a:r>
            <a:endParaRPr lang="en-US" sz="3600" b="1">
              <a:solidFill>
                <a:schemeClr val="tx1">
                  <a:lumMod val="85000"/>
                  <a:lumOff val="15000"/>
                </a:schemeClr>
              </a:solidFill>
              <a:latin typeface="+mn-lt"/>
            </a:endParaRPr>
          </a:p>
        </p:txBody>
      </p:sp>
      <p:sp>
        <p:nvSpPr>
          <p:cNvPr id="32771" name="Content Placeholder 2"/>
          <p:cNvSpPr>
            <a:spLocks noGrp="1"/>
          </p:cNvSpPr>
          <p:nvPr>
            <p:ph idx="1"/>
          </p:nvPr>
        </p:nvSpPr>
        <p:spPr>
          <a:xfrm>
            <a:off x="457200" y="971550"/>
            <a:ext cx="8229600" cy="6191250"/>
          </a:xfrm>
        </p:spPr>
        <p:txBody>
          <a:bodyPr/>
          <a:lstStyle/>
          <a:p>
            <a:pPr marL="0" indent="0" eaLnBrk="1" hangingPunct="1">
              <a:buClr>
                <a:schemeClr val="tx2">
                  <a:lumMod val="75000"/>
                </a:schemeClr>
              </a:buClr>
              <a:buSzPct val="100000"/>
              <a:buNone/>
            </a:pPr>
            <a:endParaRPr lang="en-US" sz="1600">
              <a:cs typeface="Times New Roman" pitchFamily="18" charset="0"/>
            </a:endParaRPr>
          </a:p>
          <a:p>
            <a:pPr eaLnBrk="1" hangingPunct="1">
              <a:buFont typeface="Wingdings 2" pitchFamily="18" charset="2"/>
              <a:buNone/>
            </a:pPr>
            <a:endParaRPr lang="en-US" sz="1600" smtClean="0">
              <a:cs typeface="Times New Roman" pitchFamily="18" charset="0"/>
            </a:endParaRPr>
          </a:p>
        </p:txBody>
      </p:sp>
      <p:graphicFrame>
        <p:nvGraphicFramePr>
          <p:cNvPr id="5" name="Diagram 4"/>
          <p:cNvGraphicFramePr/>
          <p:nvPr>
            <p:extLst>
              <p:ext uri="{D42A27DB-BD31-4B8C-83A1-F6EECF244321}">
                <p14:modId xmlns:p14="http://schemas.microsoft.com/office/powerpoint/2010/main" val="376604804"/>
              </p:ext>
            </p:extLst>
          </p:nvPr>
        </p:nvGraphicFramePr>
        <p:xfrm>
          <a:off x="1371600" y="1524000"/>
          <a:ext cx="6781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578592" y="1639669"/>
            <a:ext cx="446258" cy="646331"/>
          </a:xfrm>
          <a:prstGeom prst="rect">
            <a:avLst/>
          </a:prstGeom>
          <a:noFill/>
        </p:spPr>
        <p:txBody>
          <a:bodyPr wrap="square" rtlCol="0">
            <a:spAutoFit/>
          </a:bodyPr>
          <a:lstStyle/>
          <a:p>
            <a:r>
              <a:rPr lang="en-US" sz="3600" b="1" smtClean="0">
                <a:latin typeface="+mn-lt"/>
              </a:rPr>
              <a:t>1</a:t>
            </a:r>
            <a:endParaRPr lang="vi-VN" sz="3600" b="1">
              <a:latin typeface="+mn-lt"/>
            </a:endParaRPr>
          </a:p>
        </p:txBody>
      </p:sp>
      <p:sp>
        <p:nvSpPr>
          <p:cNvPr id="8" name="TextBox 7"/>
          <p:cNvSpPr txBox="1"/>
          <p:nvPr/>
        </p:nvSpPr>
        <p:spPr>
          <a:xfrm>
            <a:off x="1923902" y="2348552"/>
            <a:ext cx="446258" cy="707886"/>
          </a:xfrm>
          <a:prstGeom prst="rect">
            <a:avLst/>
          </a:prstGeom>
          <a:noFill/>
        </p:spPr>
        <p:txBody>
          <a:bodyPr wrap="square" rtlCol="0">
            <a:spAutoFit/>
          </a:bodyPr>
          <a:lstStyle/>
          <a:p>
            <a:r>
              <a:rPr lang="en-US" sz="4000" b="1" smtClean="0">
                <a:latin typeface="+mn-lt"/>
              </a:rPr>
              <a:t>2</a:t>
            </a:r>
            <a:endParaRPr lang="vi-VN" sz="4000" b="1">
              <a:latin typeface="+mn-lt"/>
            </a:endParaRPr>
          </a:p>
        </p:txBody>
      </p:sp>
      <p:sp>
        <p:nvSpPr>
          <p:cNvPr id="9" name="TextBox 8"/>
          <p:cNvSpPr txBox="1"/>
          <p:nvPr/>
        </p:nvSpPr>
        <p:spPr>
          <a:xfrm>
            <a:off x="2068342" y="3087469"/>
            <a:ext cx="446258" cy="646331"/>
          </a:xfrm>
          <a:prstGeom prst="rect">
            <a:avLst/>
          </a:prstGeom>
          <a:noFill/>
        </p:spPr>
        <p:txBody>
          <a:bodyPr wrap="square" rtlCol="0">
            <a:spAutoFit/>
          </a:bodyPr>
          <a:lstStyle/>
          <a:p>
            <a:r>
              <a:rPr lang="en-US" sz="3600" b="1" smtClean="0">
                <a:latin typeface="+mn-lt"/>
              </a:rPr>
              <a:t>3</a:t>
            </a:r>
            <a:endParaRPr lang="vi-VN" sz="3600" b="1">
              <a:latin typeface="+mn-lt"/>
            </a:endParaRPr>
          </a:p>
        </p:txBody>
      </p:sp>
      <p:sp>
        <p:nvSpPr>
          <p:cNvPr id="10" name="TextBox 9"/>
          <p:cNvSpPr txBox="1"/>
          <p:nvPr/>
        </p:nvSpPr>
        <p:spPr>
          <a:xfrm>
            <a:off x="1915942" y="3886200"/>
            <a:ext cx="446258" cy="646331"/>
          </a:xfrm>
          <a:prstGeom prst="rect">
            <a:avLst/>
          </a:prstGeom>
          <a:noFill/>
        </p:spPr>
        <p:txBody>
          <a:bodyPr wrap="square" rtlCol="0">
            <a:spAutoFit/>
          </a:bodyPr>
          <a:lstStyle/>
          <a:p>
            <a:r>
              <a:rPr lang="en-US" sz="3600" b="1" smtClean="0">
                <a:latin typeface="+mn-lt"/>
              </a:rPr>
              <a:t>4</a:t>
            </a:r>
            <a:endParaRPr lang="vi-VN" sz="3600" b="1">
              <a:latin typeface="+mn-lt"/>
            </a:endParaRPr>
          </a:p>
        </p:txBody>
      </p:sp>
      <p:sp>
        <p:nvSpPr>
          <p:cNvPr id="11" name="TextBox 10"/>
          <p:cNvSpPr txBox="1"/>
          <p:nvPr/>
        </p:nvSpPr>
        <p:spPr>
          <a:xfrm>
            <a:off x="1611142" y="4648200"/>
            <a:ext cx="446258" cy="646331"/>
          </a:xfrm>
          <a:prstGeom prst="rect">
            <a:avLst/>
          </a:prstGeom>
          <a:noFill/>
        </p:spPr>
        <p:txBody>
          <a:bodyPr wrap="square" rtlCol="0">
            <a:spAutoFit/>
          </a:bodyPr>
          <a:lstStyle/>
          <a:p>
            <a:r>
              <a:rPr lang="en-US" sz="3600" b="1" smtClean="0">
                <a:latin typeface="+mn-lt"/>
              </a:rPr>
              <a:t>5</a:t>
            </a:r>
            <a:endParaRPr lang="vi-VN" sz="3600" b="1">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3" name="Content Placeholder 9"/>
          <p:cNvSpPr>
            <a:spLocks noGrp="1"/>
          </p:cNvSpPr>
          <p:nvPr>
            <p:ph sz="half" idx="1"/>
          </p:nvPr>
        </p:nvSpPr>
        <p:spPr>
          <a:xfrm>
            <a:off x="304800" y="1447800"/>
            <a:ext cx="4495800" cy="4906963"/>
          </a:xfrm>
        </p:spPr>
        <p:txBody>
          <a:bodyPr/>
          <a:lstStyle/>
          <a:p>
            <a:pPr marL="0" indent="0" eaLnBrk="1" hangingPunct="1">
              <a:buNone/>
            </a:pPr>
            <a:r>
              <a:rPr lang="en-US" altLang="ja-JP" sz="2000" u="sng" smtClean="0">
                <a:solidFill>
                  <a:srgbClr val="FF0000"/>
                </a:solidFill>
                <a:cs typeface="HGP明朝E"/>
              </a:rPr>
              <a:t>3.  Sơ đồ tương đương động</a:t>
            </a:r>
          </a:p>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2.2.3. Mạch khuếch đại CC</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7" name="Group 16"/>
          <p:cNvGrpSpPr/>
          <p:nvPr/>
        </p:nvGrpSpPr>
        <p:grpSpPr>
          <a:xfrm>
            <a:off x="533400" y="2057400"/>
            <a:ext cx="2224980" cy="1112490"/>
            <a:chOff x="6269682" y="2559936"/>
            <a:chExt cx="2224980" cy="1112490"/>
          </a:xfrm>
        </p:grpSpPr>
        <p:sp>
          <p:nvSpPr>
            <p:cNvPr id="21" name="Rounded Rectangle 20"/>
            <p:cNvSpPr/>
            <p:nvPr/>
          </p:nvSpPr>
          <p:spPr>
            <a:xfrm>
              <a:off x="6269682" y="2559936"/>
              <a:ext cx="2224980" cy="1112490"/>
            </a:xfrm>
            <a:prstGeom prst="roundRect">
              <a:avLst>
                <a:gd name="adj" fmla="val 10000"/>
              </a:avLst>
            </a:prstGeom>
            <a:solidFill>
              <a:srgbClr val="FFFF66"/>
            </a:solidFill>
            <a:ln w="28575"/>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4"/>
            <p:cNvSpPr/>
            <p:nvPr/>
          </p:nvSpPr>
          <p:spPr>
            <a:xfrm>
              <a:off x="6302266" y="2592520"/>
              <a:ext cx="2159812" cy="1047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Ngắn mạch các tụ</a:t>
              </a:r>
              <a:endParaRPr lang="vi-VN" sz="2400" kern="1200">
                <a:solidFill>
                  <a:schemeClr val="tx1">
                    <a:lumMod val="85000"/>
                    <a:lumOff val="15000"/>
                  </a:schemeClr>
                </a:solidFill>
              </a:endParaRPr>
            </a:p>
          </p:txBody>
        </p:sp>
      </p:grpSp>
      <p:grpSp>
        <p:nvGrpSpPr>
          <p:cNvPr id="18" name="Group 17"/>
          <p:cNvGrpSpPr/>
          <p:nvPr/>
        </p:nvGrpSpPr>
        <p:grpSpPr>
          <a:xfrm>
            <a:off x="533400" y="3336764"/>
            <a:ext cx="2224980" cy="1112490"/>
            <a:chOff x="6269682" y="3839300"/>
            <a:chExt cx="2224980" cy="1112490"/>
          </a:xfrm>
        </p:grpSpPr>
        <p:sp>
          <p:nvSpPr>
            <p:cNvPr id="19" name="Rounded Rectangle 18"/>
            <p:cNvSpPr/>
            <p:nvPr/>
          </p:nvSpPr>
          <p:spPr>
            <a:xfrm>
              <a:off x="6269682" y="3839300"/>
              <a:ext cx="2224980" cy="1112490"/>
            </a:xfrm>
            <a:prstGeom prst="roundRect">
              <a:avLst>
                <a:gd name="adj" fmla="val 10000"/>
              </a:avLst>
            </a:prstGeom>
            <a:solidFill>
              <a:srgbClr val="FFFF66"/>
            </a:solidFill>
            <a:ln w="28575"/>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6"/>
            <p:cNvSpPr/>
            <p:nvPr/>
          </p:nvSpPr>
          <p:spPr>
            <a:xfrm>
              <a:off x="6302266" y="3871884"/>
              <a:ext cx="2159812" cy="1047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Ngắn mạch nguồn một chiều</a:t>
              </a:r>
              <a:endParaRPr lang="vi-VN" sz="2400" kern="1200">
                <a:solidFill>
                  <a:schemeClr val="tx1">
                    <a:lumMod val="85000"/>
                    <a:lumOff val="15000"/>
                  </a:schemeClr>
                </a:solidFill>
              </a:endParaRPr>
            </a:p>
          </p:txBody>
        </p:sp>
      </p:grpSp>
      <p:sp>
        <p:nvSpPr>
          <p:cNvPr id="3" name="Right Arrow 2"/>
          <p:cNvSpPr/>
          <p:nvPr/>
        </p:nvSpPr>
        <p:spPr>
          <a:xfrm>
            <a:off x="3200400" y="2971800"/>
            <a:ext cx="609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6345115" y="4680749"/>
            <a:ext cx="64477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5516910" y="5374252"/>
            <a:ext cx="2224980" cy="838200"/>
            <a:chOff x="6269682" y="2559936"/>
            <a:chExt cx="2224980" cy="1112490"/>
          </a:xfrm>
        </p:grpSpPr>
        <p:sp>
          <p:nvSpPr>
            <p:cNvPr id="28" name="Rounded Rectangle 27"/>
            <p:cNvSpPr/>
            <p:nvPr/>
          </p:nvSpPr>
          <p:spPr>
            <a:xfrm>
              <a:off x="6269682" y="2559936"/>
              <a:ext cx="2224980" cy="1112490"/>
            </a:xfrm>
            <a:prstGeom prst="roundRect">
              <a:avLst>
                <a:gd name="adj" fmla="val 10000"/>
              </a:avLst>
            </a:prstGeom>
            <a:solidFill>
              <a:srgbClr val="FFFF66"/>
            </a:solidFill>
            <a:ln w="28575"/>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9" name="Rounded Rectangle 4"/>
            <p:cNvSpPr/>
            <p:nvPr/>
          </p:nvSpPr>
          <p:spPr>
            <a:xfrm>
              <a:off x="6302266" y="2592520"/>
              <a:ext cx="2159812" cy="1047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R1//R2; R</a:t>
              </a:r>
              <a:r>
                <a:rPr lang="en-US" sz="2400" kern="1200" baseline="-25000" smtClean="0">
                  <a:solidFill>
                    <a:schemeClr val="tx1">
                      <a:lumMod val="85000"/>
                      <a:lumOff val="15000"/>
                    </a:schemeClr>
                  </a:solidFill>
                </a:rPr>
                <a:t>E</a:t>
              </a:r>
              <a:r>
                <a:rPr lang="en-US" sz="2400" kern="1200" smtClean="0">
                  <a:solidFill>
                    <a:schemeClr val="tx1">
                      <a:lumMod val="85000"/>
                      <a:lumOff val="15000"/>
                    </a:schemeClr>
                  </a:solidFill>
                </a:rPr>
                <a:t>//RL; cực C</a:t>
              </a:r>
              <a:r>
                <a:rPr lang="en-US" sz="2400" kern="1200" smtClean="0">
                  <a:solidFill>
                    <a:schemeClr val="tx1">
                      <a:lumMod val="85000"/>
                      <a:lumOff val="15000"/>
                    </a:schemeClr>
                  </a:solidFill>
                  <a:latin typeface="Times New Roman"/>
                  <a:cs typeface="Times New Roman"/>
                </a:rPr>
                <a:t>≡GND</a:t>
              </a:r>
              <a:endParaRPr lang="vi-VN" sz="2400" kern="1200" baseline="-25000">
                <a:solidFill>
                  <a:schemeClr val="tx1">
                    <a:lumMod val="85000"/>
                    <a:lumOff val="15000"/>
                  </a:schemeClr>
                </a:solidFill>
              </a:endParaRPr>
            </a:p>
          </p:txBody>
        </p:sp>
      </p:grpSp>
      <p:sp>
        <p:nvSpPr>
          <p:cNvPr id="30" name="Right Arrow 29"/>
          <p:cNvSpPr/>
          <p:nvPr/>
        </p:nvSpPr>
        <p:spPr>
          <a:xfrm flipH="1">
            <a:off x="4343399" y="5486400"/>
            <a:ext cx="762919" cy="530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044" y="1524000"/>
            <a:ext cx="41148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299867614"/>
              </p:ext>
            </p:extLst>
          </p:nvPr>
        </p:nvGraphicFramePr>
        <p:xfrm>
          <a:off x="-456742" y="4947449"/>
          <a:ext cx="5181600" cy="2027238"/>
        </p:xfrm>
        <a:graphic>
          <a:graphicData uri="http://schemas.openxmlformats.org/presentationml/2006/ole">
            <mc:AlternateContent xmlns:mc="http://schemas.openxmlformats.org/markup-compatibility/2006">
              <mc:Choice xmlns:v="urn:schemas-microsoft-com:vml" Requires="v">
                <p:oleObj spid="_x0000_s46163" name="Visio" r:id="rId4" imgW="5166455" imgH="2026944" progId="Visio.Drawing.11">
                  <p:embed/>
                </p:oleObj>
              </mc:Choice>
              <mc:Fallback>
                <p:oleObj name="Visio" r:id="rId4" imgW="5166455" imgH="2026944" progId="Visio.Drawing.11">
                  <p:embed/>
                  <p:pic>
                    <p:nvPicPr>
                      <p:cNvPr id="0" name="Object 3"/>
                      <p:cNvPicPr>
                        <a:picLocks noChangeAspect="1" noChangeArrowheads="1"/>
                      </p:cNvPicPr>
                      <p:nvPr/>
                    </p:nvPicPr>
                    <p:blipFill>
                      <a:blip r:embed="rId5"/>
                      <a:srcRect/>
                      <a:stretch>
                        <a:fillRect/>
                      </a:stretch>
                    </p:blipFill>
                    <p:spPr bwMode="auto">
                      <a:xfrm>
                        <a:off x="-456742" y="4947449"/>
                        <a:ext cx="5181600" cy="202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2164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33" name="Content Placeholder 9"/>
              <p:cNvSpPr>
                <a:spLocks noGrp="1"/>
              </p:cNvSpPr>
              <p:nvPr>
                <p:ph sz="half" idx="1"/>
              </p:nvPr>
            </p:nvSpPr>
            <p:spPr>
              <a:xfrm>
                <a:off x="304800" y="1143000"/>
                <a:ext cx="8610600" cy="5638800"/>
              </a:xfrm>
            </p:spPr>
            <p:txBody>
              <a:bodyPr/>
              <a:lstStyle/>
              <a:p>
                <a:pPr eaLnBrk="1" hangingPunct="1">
                  <a:buClr>
                    <a:schemeClr val="tx2">
                      <a:lumMod val="75000"/>
                    </a:schemeClr>
                  </a:buClr>
                  <a:buFont typeface="Wingdings" pitchFamily="2" charset="2"/>
                  <a:buChar char="Ø"/>
                </a:pPr>
                <a:r>
                  <a:rPr lang="en-US" altLang="ja-JP" sz="1800" smtClean="0">
                    <a:cs typeface="HGP明朝E"/>
                  </a:rPr>
                  <a:t> </a:t>
                </a:r>
                <a:r>
                  <a:rPr lang="en-US" altLang="ja-JP" sz="1800" smtClean="0">
                    <a:solidFill>
                      <a:srgbClr val="C00000"/>
                    </a:solidFill>
                    <a:cs typeface="HGP明朝E"/>
                  </a:rPr>
                  <a:t>Tính các tham số của chế độ động</a:t>
                </a:r>
              </a:p>
              <a:p>
                <a:pPr eaLnBrk="1" hangingPunct="1">
                  <a:buClr>
                    <a:schemeClr val="accent1">
                      <a:lumMod val="75000"/>
                    </a:schemeClr>
                  </a:buClr>
                  <a:buFont typeface="Wingdings" pitchFamily="2" charset="2"/>
                  <a:buChar char="§"/>
                </a:pPr>
                <a:r>
                  <a:rPr lang="en-US" altLang="ja-JP" sz="1800" smtClean="0">
                    <a:cs typeface="HGP明朝E"/>
                  </a:rPr>
                  <a:t> </a:t>
                </a:r>
                <a:r>
                  <a:rPr lang="en-US" altLang="ja-JP" sz="1800" smtClean="0">
                    <a:solidFill>
                      <a:schemeClr val="accent1">
                        <a:lumMod val="75000"/>
                      </a:schemeClr>
                    </a:solidFill>
                    <a:cs typeface="HGP明朝E"/>
                  </a:rPr>
                  <a:t>Trở kháng vào: </a:t>
                </a:r>
              </a:p>
              <a:p>
                <a:pPr marL="914400" indent="0" eaLnBrk="1" hangingPunct="1">
                  <a:buNone/>
                </a:pPr>
                <a:endParaRPr lang="en-US" altLang="ja-JP" sz="1800" i="1" smtClean="0">
                  <a:latin typeface="Cambria Math"/>
                </a:endParaRPr>
              </a:p>
              <a:p>
                <a:pPr marL="914400" indent="0" eaLnBrk="1" hangingPunct="1">
                  <a:buNone/>
                </a:pPr>
                <a:endParaRPr lang="en-US" altLang="ja-JP" sz="1800" i="1">
                  <a:latin typeface="Cambria Math"/>
                </a:endParaRPr>
              </a:p>
              <a:p>
                <a:pPr marL="914400" indent="0" eaLnBrk="1" hangingPunct="1">
                  <a:buNone/>
                </a:pPr>
                <a:endParaRPr lang="en-US" altLang="ja-JP" sz="1800" i="1" smtClean="0">
                  <a:latin typeface="Cambria Math"/>
                </a:endParaRPr>
              </a:p>
              <a:p>
                <a:pPr marL="914400" indent="0" eaLnBrk="1" hangingPunct="1">
                  <a:buNone/>
                </a:pPr>
                <a:endParaRPr lang="en-US" altLang="ja-JP" sz="1800" i="1">
                  <a:latin typeface="Cambria Math"/>
                </a:endParaRPr>
              </a:p>
              <a:p>
                <a:pPr marL="914400" indent="0" eaLnBrk="1" hangingPunct="1">
                  <a:buNone/>
                </a:pPr>
                <a:endParaRPr lang="en-US" altLang="ja-JP" sz="1800" i="1" smtClean="0">
                  <a:latin typeface="Cambria Math"/>
                </a:endParaRPr>
              </a:p>
              <a:p>
                <a:pPr marL="914400" indent="0" eaLnBrk="1" hangingPunct="1">
                  <a:buNone/>
                </a:pPr>
                <a14:m>
                  <m:oMath xmlns:m="http://schemas.openxmlformats.org/officeDocument/2006/math">
                    <m:sSub>
                      <m:sSubPr>
                        <m:ctrlPr>
                          <a:rPr lang="en-US" altLang="ja-JP" sz="1800" i="1" smtClean="0">
                            <a:latin typeface="Cambria Math"/>
                          </a:rPr>
                        </m:ctrlPr>
                      </m:sSubPr>
                      <m:e>
                        <m:r>
                          <a:rPr lang="en-US" altLang="ja-JP" sz="1800" b="0" i="1" smtClean="0">
                            <a:latin typeface="Cambria Math"/>
                          </a:rPr>
                          <m:t>𝑍</m:t>
                        </m:r>
                      </m:e>
                      <m:sub>
                        <m:r>
                          <a:rPr lang="en-US" altLang="ja-JP" sz="1800" b="0" i="1" smtClean="0">
                            <a:latin typeface="Cambria Math"/>
                          </a:rPr>
                          <m:t>𝑣</m:t>
                        </m:r>
                      </m:sub>
                    </m:sSub>
                    <m:r>
                      <a:rPr lang="en-US" altLang="ja-JP" sz="1800" b="0" i="1" smtClean="0">
                        <a:latin typeface="Cambria Math"/>
                      </a:rPr>
                      <m:t>=</m:t>
                    </m:r>
                    <m:f>
                      <m:fPr>
                        <m:ctrlPr>
                          <a:rPr lang="en-US" altLang="ja-JP" sz="1800" b="0" i="1" smtClean="0">
                            <a:latin typeface="Cambria Math"/>
                          </a:rPr>
                        </m:ctrlPr>
                      </m:fPr>
                      <m:num>
                        <m:sSub>
                          <m:sSubPr>
                            <m:ctrlPr>
                              <a:rPr lang="en-US" altLang="ja-JP" sz="1800" b="0" i="1" smtClean="0">
                                <a:latin typeface="Cambria Math"/>
                              </a:rPr>
                            </m:ctrlPr>
                          </m:sSubPr>
                          <m:e>
                            <m:r>
                              <a:rPr lang="en-US" altLang="ja-JP" sz="1800" b="0" i="1" smtClean="0">
                                <a:latin typeface="Cambria Math"/>
                              </a:rPr>
                              <m:t>𝑢</m:t>
                            </m:r>
                          </m:e>
                          <m:sub>
                            <m:r>
                              <a:rPr lang="en-US" altLang="ja-JP" sz="1800" b="0" i="1" smtClean="0">
                                <a:latin typeface="Cambria Math"/>
                              </a:rPr>
                              <m:t>𝑣</m:t>
                            </m:r>
                          </m:sub>
                        </m:sSub>
                      </m:num>
                      <m:den>
                        <m:sSub>
                          <m:sSubPr>
                            <m:ctrlPr>
                              <a:rPr lang="en-US" altLang="ja-JP" sz="1800" i="1">
                                <a:latin typeface="Cambria Math"/>
                              </a:rPr>
                            </m:ctrlPr>
                          </m:sSubPr>
                          <m:e>
                            <m:r>
                              <a:rPr lang="en-US" altLang="ja-JP" sz="1800" b="0" i="1" smtClean="0">
                                <a:latin typeface="Cambria Math"/>
                              </a:rPr>
                              <m:t>𝑖</m:t>
                            </m:r>
                          </m:e>
                          <m:sub>
                            <m:r>
                              <a:rPr lang="en-US" altLang="ja-JP" sz="1800" i="1">
                                <a:latin typeface="Cambria Math"/>
                              </a:rPr>
                              <m:t>𝑣</m:t>
                            </m:r>
                          </m:sub>
                        </m:sSub>
                      </m:den>
                    </m:f>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𝐵</m:t>
                        </m:r>
                      </m:sub>
                    </m:sSub>
                    <m:r>
                      <a:rPr lang="en-US" altLang="ja-JP" sz="1800" b="0" i="1" smtClean="0">
                        <a:latin typeface="Cambria Math"/>
                      </a:rPr>
                      <m:t>//(</m:t>
                    </m:r>
                    <m:r>
                      <a:rPr lang="ja-JP" altLang="en-US" sz="1800" b="0" i="1" smtClean="0">
                        <a:latin typeface="Cambria Math"/>
                      </a:rPr>
                      <m:t>𝛽</m:t>
                    </m:r>
                    <m:sSub>
                      <m:sSubPr>
                        <m:ctrlPr>
                          <a:rPr lang="en-US" altLang="ja-JP" sz="1800" b="0" i="1" smtClean="0">
                            <a:latin typeface="Cambria Math"/>
                          </a:rPr>
                        </m:ctrlPr>
                      </m:sSubPr>
                      <m:e>
                        <m:r>
                          <a:rPr lang="en-US" altLang="ja-JP" sz="1800" b="0" i="1" smtClean="0">
                            <a:latin typeface="Cambria Math"/>
                          </a:rPr>
                          <m:t>𝑟</m:t>
                        </m:r>
                      </m:e>
                      <m:sub>
                        <m:r>
                          <a:rPr lang="en-US" altLang="ja-JP" sz="1800" b="0" i="1" smtClean="0">
                            <a:latin typeface="Cambria Math"/>
                          </a:rPr>
                          <m:t>𝑒</m:t>
                        </m:r>
                      </m:sub>
                    </m:sSub>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𝑍</m:t>
                        </m:r>
                      </m:e>
                      <m:sub>
                        <m:r>
                          <a:rPr lang="en-US" altLang="ja-JP" sz="1800" b="0" i="1" smtClean="0">
                            <a:latin typeface="Cambria Math"/>
                          </a:rPr>
                          <m:t>𝑘</m:t>
                        </m:r>
                      </m:sub>
                    </m:sSub>
                    <m:r>
                      <a:rPr lang="en-US" altLang="ja-JP" sz="1800" b="0" i="1" smtClean="0">
                        <a:latin typeface="Cambria Math"/>
                      </a:rPr>
                      <m:t>)</m:t>
                    </m:r>
                  </m:oMath>
                </a14:m>
                <a:r>
                  <a:rPr lang="en-US" altLang="ja-JP" sz="1800" i="1" smtClean="0">
                    <a:cs typeface="HGP明朝E"/>
                  </a:rPr>
                  <a:t> </a:t>
                </a:r>
              </a:p>
              <a:p>
                <a:pPr marL="0" indent="0" eaLnBrk="1" hangingPunct="1">
                  <a:buClr>
                    <a:schemeClr val="accent1">
                      <a:lumMod val="75000"/>
                    </a:schemeClr>
                  </a:buClr>
                  <a:buNone/>
                </a:pPr>
                <a:r>
                  <a:rPr lang="en-US" altLang="ja-JP" sz="1800" smtClean="0">
                    <a:cs typeface="HGP明朝E"/>
                  </a:rPr>
                  <a:t>	Trong đó: </a:t>
                </a:r>
                <a14:m>
                  <m:oMath xmlns:m="http://schemas.openxmlformats.org/officeDocument/2006/math">
                    <m:sSub>
                      <m:sSubPr>
                        <m:ctrlPr>
                          <a:rPr lang="en-US" altLang="ja-JP" sz="1800" i="1" smtClean="0">
                            <a:latin typeface="Cambria Math"/>
                          </a:rPr>
                        </m:ctrlPr>
                      </m:sSubPr>
                      <m:e>
                        <m:r>
                          <a:rPr lang="en-US" altLang="ja-JP" sz="1800" b="0" i="1" smtClean="0">
                            <a:latin typeface="Cambria Math"/>
                          </a:rPr>
                          <m:t>𝑍</m:t>
                        </m:r>
                      </m:e>
                      <m:sub>
                        <m:r>
                          <a:rPr lang="en-US" altLang="ja-JP" sz="1800" b="0" i="1" smtClean="0">
                            <a:latin typeface="Cambria Math"/>
                          </a:rPr>
                          <m:t>𝑘</m:t>
                        </m:r>
                      </m:sub>
                    </m:sSub>
                    <m:r>
                      <a:rPr lang="en-US" altLang="ja-JP" sz="1800" b="0" i="1" smtClean="0">
                        <a:latin typeface="Cambria Math"/>
                      </a:rPr>
                      <m:t>=</m:t>
                    </m:r>
                    <m:f>
                      <m:fPr>
                        <m:ctrlPr>
                          <a:rPr lang="en-US" altLang="ja-JP" sz="1800" b="0" i="1" smtClean="0">
                            <a:latin typeface="Cambria Math"/>
                          </a:rPr>
                        </m:ctrlPr>
                      </m:fPr>
                      <m:num>
                        <m:sSub>
                          <m:sSubPr>
                            <m:ctrlPr>
                              <a:rPr lang="en-US" altLang="ja-JP" sz="1800" b="0" i="1" smtClean="0">
                                <a:latin typeface="Cambria Math"/>
                              </a:rPr>
                            </m:ctrlPr>
                          </m:sSubPr>
                          <m:e>
                            <m:r>
                              <a:rPr lang="en-US" altLang="ja-JP" sz="1800" b="0" i="1" smtClean="0">
                                <a:latin typeface="Cambria Math"/>
                              </a:rPr>
                              <m:t>𝑢</m:t>
                            </m:r>
                          </m:e>
                          <m:sub>
                            <m:r>
                              <a:rPr lang="en-US" altLang="ja-JP" sz="1800" b="0" i="1" smtClean="0">
                                <a:latin typeface="Cambria Math"/>
                              </a:rPr>
                              <m:t>𝑒𝑐</m:t>
                            </m:r>
                          </m:sub>
                        </m:sSub>
                      </m:num>
                      <m:den>
                        <m:sSub>
                          <m:sSubPr>
                            <m:ctrlPr>
                              <a:rPr lang="en-US" altLang="ja-JP" sz="1800" b="0" i="1" smtClean="0">
                                <a:latin typeface="Cambria Math"/>
                              </a:rPr>
                            </m:ctrlPr>
                          </m:sSubPr>
                          <m:e>
                            <m:r>
                              <a:rPr lang="en-US" altLang="ja-JP" sz="1800" b="0" i="1" smtClean="0">
                                <a:latin typeface="Cambria Math"/>
                              </a:rPr>
                              <m:t>𝑖</m:t>
                            </m:r>
                          </m:e>
                          <m:sub>
                            <m:r>
                              <a:rPr lang="en-US" altLang="ja-JP" sz="1800" b="0" i="1" smtClean="0">
                                <a:latin typeface="Cambria Math"/>
                              </a:rPr>
                              <m:t>𝑏</m:t>
                            </m:r>
                          </m:sub>
                        </m:sSub>
                      </m:den>
                    </m:f>
                    <m:r>
                      <a:rPr lang="en-US" altLang="ja-JP" sz="1800" b="0" i="1" smtClean="0">
                        <a:latin typeface="Cambria Math"/>
                      </a:rPr>
                      <m:t>=</m:t>
                    </m:r>
                    <m:f>
                      <m:fPr>
                        <m:ctrlPr>
                          <a:rPr lang="en-US" altLang="ja-JP" sz="1800" b="0" i="1" smtClean="0">
                            <a:latin typeface="Cambria Math"/>
                          </a:rPr>
                        </m:ctrlPr>
                      </m:fPr>
                      <m:num>
                        <m:sSub>
                          <m:sSubPr>
                            <m:ctrlPr>
                              <a:rPr lang="en-US" altLang="ja-JP" sz="1800" b="0" i="1" smtClean="0">
                                <a:latin typeface="Cambria Math"/>
                              </a:rPr>
                            </m:ctrlPr>
                          </m:sSubPr>
                          <m:e>
                            <m:r>
                              <a:rPr lang="en-US" altLang="ja-JP" sz="1800" b="0" i="1" smtClean="0">
                                <a:latin typeface="Cambria Math"/>
                              </a:rPr>
                              <m:t>𝑖</m:t>
                            </m:r>
                          </m:e>
                          <m:sub>
                            <m:r>
                              <a:rPr lang="en-US" altLang="ja-JP" sz="1800" b="0" i="1" smtClean="0">
                                <a:latin typeface="Cambria Math"/>
                              </a:rPr>
                              <m:t>𝑒</m:t>
                            </m:r>
                          </m:sub>
                        </m:sSub>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𝐸</m:t>
                            </m:r>
                          </m:sub>
                        </m:sSub>
                      </m:num>
                      <m:den>
                        <m:sSub>
                          <m:sSubPr>
                            <m:ctrlPr>
                              <a:rPr lang="en-US" altLang="ja-JP" sz="1800" b="0" i="1" smtClean="0">
                                <a:latin typeface="Cambria Math"/>
                              </a:rPr>
                            </m:ctrlPr>
                          </m:sSubPr>
                          <m:e>
                            <m:r>
                              <a:rPr lang="en-US" altLang="ja-JP" sz="1800" b="0" i="1" smtClean="0">
                                <a:latin typeface="Cambria Math"/>
                              </a:rPr>
                              <m:t>𝑖</m:t>
                            </m:r>
                          </m:e>
                          <m:sub>
                            <m:r>
                              <a:rPr lang="en-US" altLang="ja-JP" sz="1800" b="0" i="1" smtClean="0">
                                <a:latin typeface="Cambria Math"/>
                              </a:rPr>
                              <m:t>𝑏</m:t>
                            </m:r>
                          </m:sub>
                        </m:sSub>
                      </m:den>
                    </m:f>
                    <m:r>
                      <a:rPr lang="en-US" altLang="ja-JP" sz="1800" b="0" i="1" smtClean="0">
                        <a:latin typeface="Cambria Math"/>
                        <a:ea typeface="Cambria Math"/>
                      </a:rPr>
                      <m:t>≈</m:t>
                    </m:r>
                    <m:r>
                      <a:rPr lang="ja-JP" altLang="en-US" sz="1800" b="0" i="1" smtClean="0">
                        <a:latin typeface="Cambria Math"/>
                        <a:ea typeface="Cambria Math"/>
                      </a:rPr>
                      <m:t>𝛽</m:t>
                    </m:r>
                    <m:sSub>
                      <m:sSubPr>
                        <m:ctrlPr>
                          <a:rPr lang="en-US" altLang="ja-JP" sz="1800" b="0" i="1" smtClean="0">
                            <a:latin typeface="Cambria Math"/>
                            <a:ea typeface="Cambria Math"/>
                          </a:rPr>
                        </m:ctrlPr>
                      </m:sSubPr>
                      <m:e>
                        <m:r>
                          <a:rPr lang="en-US" altLang="ja-JP" sz="1800" b="0" i="1" smtClean="0">
                            <a:latin typeface="Cambria Math"/>
                            <a:ea typeface="Cambria Math"/>
                          </a:rPr>
                          <m:t>𝑅</m:t>
                        </m:r>
                      </m:e>
                      <m:sub>
                        <m:r>
                          <a:rPr lang="en-US" altLang="ja-JP" sz="1800" b="0" i="1" smtClean="0">
                            <a:latin typeface="Cambria Math"/>
                            <a:ea typeface="Cambria Math"/>
                          </a:rPr>
                          <m:t>𝐸</m:t>
                        </m:r>
                      </m:sub>
                    </m:sSub>
                  </m:oMath>
                </a14:m>
                <a:endParaRPr lang="en-US" altLang="ja-JP" sz="1800" smtClean="0">
                  <a:cs typeface="HGP明朝E"/>
                </a:endParaRPr>
              </a:p>
              <a:p>
                <a:pPr eaLnBrk="1" hangingPunct="1">
                  <a:buClr>
                    <a:schemeClr val="accent1">
                      <a:lumMod val="75000"/>
                    </a:schemeClr>
                  </a:buClr>
                  <a:buFont typeface="Wingdings" pitchFamily="2" charset="2"/>
                  <a:buChar char="§"/>
                </a:pPr>
                <a:r>
                  <a:rPr lang="en-US" altLang="ja-JP" sz="1800" smtClean="0">
                    <a:solidFill>
                      <a:schemeClr val="accent1">
                        <a:lumMod val="75000"/>
                      </a:schemeClr>
                    </a:solidFill>
                    <a:cs typeface="HGP明朝E"/>
                  </a:rPr>
                  <a:t>Trở </a:t>
                </a:r>
                <a:r>
                  <a:rPr lang="en-US" altLang="ja-JP" sz="1800">
                    <a:solidFill>
                      <a:schemeClr val="accent1">
                        <a:lumMod val="75000"/>
                      </a:schemeClr>
                    </a:solidFill>
                    <a:cs typeface="HGP明朝E"/>
                  </a:rPr>
                  <a:t>kháng </a:t>
                </a:r>
                <a:r>
                  <a:rPr lang="en-US" altLang="ja-JP" sz="1800" smtClean="0">
                    <a:solidFill>
                      <a:schemeClr val="accent1">
                        <a:lumMod val="75000"/>
                      </a:schemeClr>
                    </a:solidFill>
                    <a:cs typeface="HGP明朝E"/>
                  </a:rPr>
                  <a:t>ra: </a:t>
                </a:r>
                <a:endParaRPr lang="en-US" altLang="ja-JP" sz="1800" smtClean="0">
                  <a:latin typeface="Times New Roman"/>
                  <a:cs typeface="Times New Roman"/>
                </a:endParaRPr>
              </a:p>
              <a:p>
                <a:pPr marL="0" indent="0" eaLnBrk="1" hangingPunct="1">
                  <a:buClr>
                    <a:schemeClr val="accent1">
                      <a:lumMod val="75000"/>
                    </a:schemeClr>
                  </a:buClr>
                  <a:buNone/>
                </a:pPr>
                <a:endParaRPr lang="en-US" altLang="ja-JP" sz="1800">
                  <a:cs typeface="HGP明朝E"/>
                </a:endParaRPr>
              </a:p>
              <a:p>
                <a:pPr marL="0" indent="0" eaLnBrk="1" hangingPunct="1">
                  <a:buNone/>
                </a:pPr>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mc:Choice>
        <mc:Fallback xmlns="">
          <p:sp>
            <p:nvSpPr>
              <p:cNvPr id="5133" name="Content Placeholder 9"/>
              <p:cNvSpPr>
                <a:spLocks noGrp="1" noRot="1" noChangeAspect="1" noMove="1" noResize="1" noEditPoints="1" noAdjustHandles="1" noChangeArrowheads="1" noChangeShapeType="1" noTextEdit="1"/>
              </p:cNvSpPr>
              <p:nvPr>
                <p:ph sz="half" idx="1"/>
              </p:nvPr>
            </p:nvSpPr>
            <p:spPr>
              <a:xfrm>
                <a:off x="304800" y="1143000"/>
                <a:ext cx="8610600" cy="5638800"/>
              </a:xfrm>
              <a:blipFill rotWithShape="1">
                <a:blip r:embed="rId3"/>
                <a:stretch>
                  <a:fillRect l="-354" t="-541"/>
                </a:stretch>
              </a:blipFill>
            </p:spPr>
            <p:txBody>
              <a:bodyPr/>
              <a:lstStyle/>
              <a:p>
                <a:r>
                  <a:rPr lang="en-US">
                    <a:noFill/>
                  </a:rPr>
                  <a:t> </a:t>
                </a:r>
              </a:p>
            </p:txBody>
          </p:sp>
        </mc:Fallback>
      </mc:AlternateContent>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2.2.3. Mạch khuếch đại CC</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25"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199113458"/>
              </p:ext>
            </p:extLst>
          </p:nvPr>
        </p:nvGraphicFramePr>
        <p:xfrm>
          <a:off x="1787356" y="1752600"/>
          <a:ext cx="5927725" cy="1714500"/>
        </p:xfrm>
        <a:graphic>
          <a:graphicData uri="http://schemas.openxmlformats.org/presentationml/2006/ole">
            <mc:AlternateContent xmlns:mc="http://schemas.openxmlformats.org/markup-compatibility/2006">
              <mc:Choice xmlns:v="urn:schemas-microsoft-com:vml" Requires="v">
                <p:oleObj spid="_x0000_s42400" name="Visio" r:id="rId4" imgW="5928446" imgH="1722168" progId="Visio.Drawing.11">
                  <p:embed/>
                </p:oleObj>
              </mc:Choice>
              <mc:Fallback>
                <p:oleObj name="Visio" r:id="rId4" imgW="5928446" imgH="1722168" progId="Visio.Drawing.11">
                  <p:embed/>
                  <p:pic>
                    <p:nvPicPr>
                      <p:cNvPr id="0" name="Object 22"/>
                      <p:cNvPicPr>
                        <a:picLocks noChangeAspect="1" noChangeArrowheads="1"/>
                      </p:cNvPicPr>
                      <p:nvPr/>
                    </p:nvPicPr>
                    <p:blipFill>
                      <a:blip r:embed="rId5"/>
                      <a:srcRect/>
                      <a:stretch>
                        <a:fillRect/>
                      </a:stretch>
                    </p:blipFill>
                    <p:spPr bwMode="auto">
                      <a:xfrm>
                        <a:off x="1787356" y="1752600"/>
                        <a:ext cx="5927725" cy="171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Group 23"/>
          <p:cNvGrpSpPr/>
          <p:nvPr/>
        </p:nvGrpSpPr>
        <p:grpSpPr>
          <a:xfrm>
            <a:off x="4572000" y="3581400"/>
            <a:ext cx="4419600" cy="685800"/>
            <a:chOff x="4572000" y="3581400"/>
            <a:chExt cx="4419600" cy="685800"/>
          </a:xfrm>
        </p:grpSpPr>
        <p:sp>
          <p:nvSpPr>
            <p:cNvPr id="6" name="Right Brace 5"/>
            <p:cNvSpPr/>
            <p:nvPr/>
          </p:nvSpPr>
          <p:spPr>
            <a:xfrm>
              <a:off x="4572000" y="3581400"/>
              <a:ext cx="228600" cy="6858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ight Arrow 38"/>
            <p:cNvSpPr/>
            <p:nvPr/>
          </p:nvSpPr>
          <p:spPr>
            <a:xfrm>
              <a:off x="4973904" y="3771900"/>
              <a:ext cx="43629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5479657" y="3725430"/>
                  <a:ext cx="3511943" cy="369332"/>
                </a:xfrm>
                <a:prstGeom prst="rect">
                  <a:avLst/>
                </a:prstGeom>
                <a:noFill/>
                <a:ln w="12700">
                  <a:solidFill>
                    <a:srgbClr val="FF0000"/>
                  </a:solidFill>
                </a:ln>
              </p:spPr>
              <p:txBody>
                <a:bodyPr wrap="square" rtlCol="0">
                  <a:spAutoFit/>
                </a:bodyPr>
                <a:lstStyle/>
                <a:p>
                  <a14:m>
                    <m:oMath xmlns:m="http://schemas.openxmlformats.org/officeDocument/2006/math">
                      <m:sSub>
                        <m:sSubPr>
                          <m:ctrlPr>
                            <a:rPr lang="en-US" altLang="ja-JP" i="1" smtClean="0">
                              <a:latin typeface="Cambria Math"/>
                            </a:rPr>
                          </m:ctrlPr>
                        </m:sSubPr>
                        <m:e>
                          <m:r>
                            <a:rPr lang="en-US" altLang="ja-JP" i="1">
                              <a:latin typeface="Cambria Math"/>
                            </a:rPr>
                            <m:t>𝑍</m:t>
                          </m:r>
                        </m:e>
                        <m:sub>
                          <m:r>
                            <a:rPr lang="en-US" altLang="ja-JP" i="1">
                              <a:latin typeface="Cambria Math"/>
                            </a:rPr>
                            <m:t>𝑣</m:t>
                          </m:r>
                        </m:sub>
                      </m:sSub>
                      <m:r>
                        <a:rPr lang="en-US" altLang="ja-JP" i="1">
                          <a:latin typeface="Cambria Math"/>
                        </a:rPr>
                        <m:t>=</m:t>
                      </m:r>
                      <m:sSub>
                        <m:sSubPr>
                          <m:ctrlPr>
                            <a:rPr lang="en-US" altLang="ja-JP" i="1">
                              <a:latin typeface="Cambria Math"/>
                            </a:rPr>
                          </m:ctrlPr>
                        </m:sSubPr>
                        <m:e>
                          <m:r>
                            <a:rPr lang="en-US" altLang="ja-JP" i="1">
                              <a:latin typeface="Cambria Math"/>
                            </a:rPr>
                            <m:t>𝑅</m:t>
                          </m:r>
                        </m:e>
                        <m:sub>
                          <m:r>
                            <a:rPr lang="en-US" altLang="ja-JP" i="1">
                              <a:latin typeface="Cambria Math"/>
                            </a:rPr>
                            <m:t>𝐵</m:t>
                          </m:r>
                        </m:sub>
                      </m:sSub>
                      <m:r>
                        <a:rPr lang="en-US" altLang="ja-JP" i="1">
                          <a:latin typeface="Cambria Math"/>
                        </a:rPr>
                        <m:t>//(</m:t>
                      </m:r>
                      <m:r>
                        <a:rPr lang="ja-JP" altLang="en-US" i="1">
                          <a:latin typeface="Cambria Math"/>
                        </a:rPr>
                        <m:t>𝛽</m:t>
                      </m:r>
                      <m:sSub>
                        <m:sSubPr>
                          <m:ctrlPr>
                            <a:rPr lang="en-US" altLang="ja-JP" i="1">
                              <a:latin typeface="Cambria Math"/>
                            </a:rPr>
                          </m:ctrlPr>
                        </m:sSubPr>
                        <m:e>
                          <m:r>
                            <a:rPr lang="en-US" altLang="ja-JP" i="1">
                              <a:latin typeface="Cambria Math"/>
                            </a:rPr>
                            <m:t>𝑟</m:t>
                          </m:r>
                        </m:e>
                        <m:sub>
                          <m:r>
                            <a:rPr lang="en-US" altLang="ja-JP" i="1">
                              <a:latin typeface="Cambria Math"/>
                            </a:rPr>
                            <m:t>𝑒</m:t>
                          </m:r>
                        </m:sub>
                      </m:sSub>
                      <m:r>
                        <a:rPr lang="en-US" altLang="ja-JP" i="1">
                          <a:latin typeface="Cambria Math"/>
                        </a:rPr>
                        <m:t>+</m:t>
                      </m:r>
                      <m:sSub>
                        <m:sSubPr>
                          <m:ctrlPr>
                            <a:rPr lang="en-US" altLang="ja-JP" i="1" smtClean="0">
                              <a:latin typeface="Cambria Math"/>
                            </a:rPr>
                          </m:ctrlPr>
                        </m:sSubPr>
                        <m:e>
                          <m:r>
                            <a:rPr lang="ja-JP" altLang="en-US" i="1" smtClean="0">
                              <a:latin typeface="Cambria Math"/>
                            </a:rPr>
                            <m:t>𝛽</m:t>
                          </m:r>
                          <m:r>
                            <a:rPr lang="en-US" altLang="ja-JP" b="0" i="1" smtClean="0">
                              <a:latin typeface="Cambria Math"/>
                            </a:rPr>
                            <m:t>𝑅</m:t>
                          </m:r>
                        </m:e>
                        <m:sub>
                          <m:r>
                            <a:rPr lang="en-US" altLang="ja-JP" b="0" i="1" smtClean="0">
                              <a:latin typeface="Cambria Math"/>
                            </a:rPr>
                            <m:t>𝐸</m:t>
                          </m:r>
                        </m:sub>
                      </m:sSub>
                      <m:r>
                        <a:rPr lang="en-US" altLang="ja-JP" i="1">
                          <a:latin typeface="Cambria Math"/>
                        </a:rPr>
                        <m:t>)</m:t>
                      </m:r>
                      <m:r>
                        <a:rPr lang="en-US" altLang="ja-JP" i="1" smtClean="0">
                          <a:latin typeface="Cambria Math"/>
                          <a:ea typeface="Cambria Math"/>
                        </a:rPr>
                        <m:t>≈</m:t>
                      </m:r>
                      <m:sSub>
                        <m:sSubPr>
                          <m:ctrlPr>
                            <a:rPr lang="en-US" altLang="ja-JP" i="1">
                              <a:latin typeface="Cambria Math"/>
                            </a:rPr>
                          </m:ctrlPr>
                        </m:sSubPr>
                        <m:e>
                          <m:r>
                            <a:rPr lang="en-US" altLang="ja-JP" i="1">
                              <a:latin typeface="Cambria Math"/>
                            </a:rPr>
                            <m:t>𝑅</m:t>
                          </m:r>
                        </m:e>
                        <m:sub>
                          <m:r>
                            <a:rPr lang="en-US" altLang="ja-JP" i="1">
                              <a:latin typeface="Cambria Math"/>
                            </a:rPr>
                            <m:t>𝐵</m:t>
                          </m:r>
                        </m:sub>
                      </m:sSub>
                    </m:oMath>
                  </a14:m>
                  <a:r>
                    <a:rPr lang="en-US" smtClean="0"/>
                    <a:t>//</a:t>
                  </a:r>
                  <a14:m>
                    <m:oMath xmlns:m="http://schemas.openxmlformats.org/officeDocument/2006/math">
                      <m:sSub>
                        <m:sSubPr>
                          <m:ctrlPr>
                            <a:rPr lang="en-US" altLang="ja-JP" i="1">
                              <a:latin typeface="Cambria Math"/>
                            </a:rPr>
                          </m:ctrlPr>
                        </m:sSubPr>
                        <m:e>
                          <m:r>
                            <a:rPr lang="ja-JP" altLang="en-US" i="1">
                              <a:latin typeface="Cambria Math"/>
                            </a:rPr>
                            <m:t>𝛽</m:t>
                          </m:r>
                          <m:r>
                            <a:rPr lang="en-US" altLang="ja-JP" i="1">
                              <a:latin typeface="Cambria Math"/>
                            </a:rPr>
                            <m:t>𝑅</m:t>
                          </m:r>
                        </m:e>
                        <m:sub>
                          <m:r>
                            <a:rPr lang="en-US" altLang="ja-JP" i="1">
                              <a:latin typeface="Cambria Math"/>
                            </a:rPr>
                            <m:t>𝐸</m:t>
                          </m:r>
                        </m:sub>
                      </m:sSub>
                    </m:oMath>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479657" y="3725430"/>
                  <a:ext cx="3511943" cy="369332"/>
                </a:xfrm>
                <a:prstGeom prst="rect">
                  <a:avLst/>
                </a:prstGeom>
                <a:blipFill rotWithShape="1">
                  <a:blip r:embed="rId7"/>
                  <a:stretch>
                    <a:fillRect t="-6349" b="-22222"/>
                  </a:stretch>
                </a:blipFill>
                <a:ln w="12700">
                  <a:solidFill>
                    <a:srgbClr val="FF0000"/>
                  </a:solidFill>
                </a:ln>
              </p:spPr>
              <p:txBody>
                <a:bodyPr/>
                <a:lstStyle/>
                <a:p>
                  <a:r>
                    <a:rPr lang="en-US">
                      <a:noFill/>
                    </a:rPr>
                    <a:t> </a:t>
                  </a:r>
                </a:p>
              </p:txBody>
            </p:sp>
          </mc:Fallback>
        </mc:AlternateContent>
      </p:grpSp>
      <p:sp>
        <p:nvSpPr>
          <p:cNvPr id="18" name="Rectangle 4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 name="Object 18"/>
          <p:cNvGraphicFramePr>
            <a:graphicFrameLocks noChangeAspect="1"/>
          </p:cNvGraphicFramePr>
          <p:nvPr>
            <p:extLst>
              <p:ext uri="{D42A27DB-BD31-4B8C-83A1-F6EECF244321}">
                <p14:modId xmlns:p14="http://schemas.microsoft.com/office/powerpoint/2010/main" val="1099393904"/>
              </p:ext>
            </p:extLst>
          </p:nvPr>
        </p:nvGraphicFramePr>
        <p:xfrm>
          <a:off x="152400" y="4800600"/>
          <a:ext cx="5470525" cy="1912938"/>
        </p:xfrm>
        <a:graphic>
          <a:graphicData uri="http://schemas.openxmlformats.org/presentationml/2006/ole">
            <mc:AlternateContent xmlns:mc="http://schemas.openxmlformats.org/markup-compatibility/2006">
              <mc:Choice xmlns:v="urn:schemas-microsoft-com:vml" Requires="v">
                <p:oleObj spid="_x0000_s42401" name="Visio" r:id="rId8" imgW="5448257" imgH="1904904" progId="Visio.Drawing.11">
                  <p:embed/>
                </p:oleObj>
              </mc:Choice>
              <mc:Fallback>
                <p:oleObj name="Visio" r:id="rId8" imgW="5448257" imgH="1904904" progId="Visio.Drawing.11">
                  <p:embed/>
                  <p:pic>
                    <p:nvPicPr>
                      <p:cNvPr id="0" name="Object 39"/>
                      <p:cNvPicPr>
                        <a:picLocks noChangeAspect="1" noChangeArrowheads="1"/>
                      </p:cNvPicPr>
                      <p:nvPr/>
                    </p:nvPicPr>
                    <p:blipFill>
                      <a:blip r:embed="rId9"/>
                      <a:srcRect/>
                      <a:stretch>
                        <a:fillRect/>
                      </a:stretch>
                    </p:blipFill>
                    <p:spPr bwMode="auto">
                      <a:xfrm>
                        <a:off x="152400" y="4800600"/>
                        <a:ext cx="5470525" cy="191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Group 22"/>
          <p:cNvGrpSpPr/>
          <p:nvPr/>
        </p:nvGrpSpPr>
        <p:grpSpPr>
          <a:xfrm>
            <a:off x="5027613" y="4408805"/>
            <a:ext cx="3576918" cy="2182495"/>
            <a:chOff x="5027613" y="4408805"/>
            <a:chExt cx="3576918" cy="2182495"/>
          </a:xfrm>
        </p:grpSpPr>
        <p:graphicFrame>
          <p:nvGraphicFramePr>
            <p:cNvPr id="5121" name="Object 5120"/>
            <p:cNvGraphicFramePr>
              <a:graphicFrameLocks noChangeAspect="1"/>
            </p:cNvGraphicFramePr>
            <p:nvPr>
              <p:extLst>
                <p:ext uri="{D42A27DB-BD31-4B8C-83A1-F6EECF244321}">
                  <p14:modId xmlns:p14="http://schemas.microsoft.com/office/powerpoint/2010/main" val="2996251155"/>
                </p:ext>
              </p:extLst>
            </p:nvPr>
          </p:nvGraphicFramePr>
          <p:xfrm>
            <a:off x="6563547" y="4408805"/>
            <a:ext cx="1754554" cy="609600"/>
          </p:xfrm>
          <a:graphic>
            <a:graphicData uri="http://schemas.openxmlformats.org/presentationml/2006/ole">
              <mc:AlternateContent xmlns:mc="http://schemas.openxmlformats.org/markup-compatibility/2006">
                <mc:Choice xmlns:v="urn:schemas-microsoft-com:vml" Requires="v">
                  <p:oleObj spid="_x0000_s42402" name="Equation" r:id="rId10" imgW="1193760" imgH="431640" progId="Equation.3">
                    <p:embed/>
                  </p:oleObj>
                </mc:Choice>
                <mc:Fallback>
                  <p:oleObj name="Equation" r:id="rId10" imgW="1193760" imgH="431640" progId="Equation.3">
                    <p:embed/>
                    <p:pic>
                      <p:nvPicPr>
                        <p:cNvPr id="0" name=""/>
                        <p:cNvPicPr>
                          <a:picLocks noChangeAspect="1" noChangeArrowheads="1"/>
                        </p:cNvPicPr>
                        <p:nvPr/>
                      </p:nvPicPr>
                      <p:blipFill>
                        <a:blip r:embed="rId11"/>
                        <a:srcRect/>
                        <a:stretch>
                          <a:fillRect/>
                        </a:stretch>
                      </p:blipFill>
                      <p:spPr bwMode="auto">
                        <a:xfrm>
                          <a:off x="6563547" y="4408805"/>
                          <a:ext cx="1754554" cy="609600"/>
                        </a:xfrm>
                        <a:prstGeom prst="rect">
                          <a:avLst/>
                        </a:prstGeom>
                        <a:noFill/>
                        <a:ln>
                          <a:noFill/>
                        </a:ln>
                      </p:spPr>
                    </p:pic>
                  </p:oleObj>
                </mc:Fallback>
              </mc:AlternateContent>
            </a:graphicData>
          </a:graphic>
        </p:graphicFrame>
        <p:graphicFrame>
          <p:nvGraphicFramePr>
            <p:cNvPr id="5122" name="Object 5121"/>
            <p:cNvGraphicFramePr>
              <a:graphicFrameLocks noChangeAspect="1"/>
            </p:cNvGraphicFramePr>
            <p:nvPr>
              <p:extLst>
                <p:ext uri="{D42A27DB-BD31-4B8C-83A1-F6EECF244321}">
                  <p14:modId xmlns:p14="http://schemas.microsoft.com/office/powerpoint/2010/main" val="559385350"/>
                </p:ext>
              </p:extLst>
            </p:nvPr>
          </p:nvGraphicFramePr>
          <p:xfrm>
            <a:off x="6665727" y="5018405"/>
            <a:ext cx="1938804" cy="1241922"/>
          </p:xfrm>
          <a:graphic>
            <a:graphicData uri="http://schemas.openxmlformats.org/presentationml/2006/ole">
              <mc:AlternateContent xmlns:mc="http://schemas.openxmlformats.org/markup-compatibility/2006">
                <mc:Choice xmlns:v="urn:schemas-microsoft-com:vml" Requires="v">
                  <p:oleObj spid="_x0000_s42403" name="Equation" r:id="rId12" imgW="1143000" imgH="888840" progId="Equation.3">
                    <p:embed/>
                  </p:oleObj>
                </mc:Choice>
                <mc:Fallback>
                  <p:oleObj name="Equation" r:id="rId12" imgW="1143000" imgH="888840" progId="Equation.3">
                    <p:embed/>
                    <p:pic>
                      <p:nvPicPr>
                        <p:cNvPr id="0" name=""/>
                        <p:cNvPicPr>
                          <a:picLocks noChangeAspect="1" noChangeArrowheads="1"/>
                        </p:cNvPicPr>
                        <p:nvPr/>
                      </p:nvPicPr>
                      <p:blipFill>
                        <a:blip r:embed="rId13"/>
                        <a:srcRect/>
                        <a:stretch>
                          <a:fillRect/>
                        </a:stretch>
                      </p:blipFill>
                      <p:spPr bwMode="auto">
                        <a:xfrm>
                          <a:off x="6665727" y="5018405"/>
                          <a:ext cx="1938804" cy="1241922"/>
                        </a:xfrm>
                        <a:prstGeom prst="rect">
                          <a:avLst/>
                        </a:prstGeom>
                        <a:noFill/>
                        <a:ln>
                          <a:noFill/>
                        </a:ln>
                      </p:spPr>
                    </p:pic>
                  </p:oleObj>
                </mc:Fallback>
              </mc:AlternateContent>
            </a:graphicData>
          </a:graphic>
        </p:graphicFrame>
        <p:sp>
          <p:nvSpPr>
            <p:cNvPr id="5123" name="Left Brace 5122"/>
            <p:cNvSpPr/>
            <p:nvPr/>
          </p:nvSpPr>
          <p:spPr>
            <a:xfrm>
              <a:off x="6380305" y="4713605"/>
              <a:ext cx="152400" cy="609600"/>
            </a:xfrm>
            <a:prstGeom prst="leftBrace">
              <a:avLst/>
            </a:prstGeom>
            <a:ln w="12700">
              <a:solidFill>
                <a:srgbClr val="CC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5126" name="Object 5125"/>
            <p:cNvGraphicFramePr>
              <a:graphicFrameLocks noChangeAspect="1"/>
            </p:cNvGraphicFramePr>
            <p:nvPr>
              <p:extLst>
                <p:ext uri="{D42A27DB-BD31-4B8C-83A1-F6EECF244321}">
                  <p14:modId xmlns:p14="http://schemas.microsoft.com/office/powerpoint/2010/main" val="2957977958"/>
                </p:ext>
              </p:extLst>
            </p:nvPr>
          </p:nvGraphicFramePr>
          <p:xfrm>
            <a:off x="5027613" y="6256338"/>
            <a:ext cx="1606550" cy="334962"/>
          </p:xfrm>
          <a:graphic>
            <a:graphicData uri="http://schemas.openxmlformats.org/presentationml/2006/ole">
              <mc:AlternateContent xmlns:mc="http://schemas.openxmlformats.org/markup-compatibility/2006">
                <mc:Choice xmlns:v="urn:schemas-microsoft-com:vml" Requires="v">
                  <p:oleObj spid="_x0000_s42404" name="Equation" r:id="rId14" imgW="1054080" imgH="228600" progId="Equation.3">
                    <p:embed/>
                  </p:oleObj>
                </mc:Choice>
                <mc:Fallback>
                  <p:oleObj name="Equation" r:id="rId14" imgW="1054080" imgH="228600" progId="Equation.3">
                    <p:embed/>
                    <p:pic>
                      <p:nvPicPr>
                        <p:cNvPr id="0" name=""/>
                        <p:cNvPicPr>
                          <a:picLocks noChangeAspect="1" noChangeArrowheads="1"/>
                        </p:cNvPicPr>
                        <p:nvPr/>
                      </p:nvPicPr>
                      <p:blipFill>
                        <a:blip r:embed="rId15"/>
                        <a:srcRect/>
                        <a:stretch>
                          <a:fillRect/>
                        </a:stretch>
                      </p:blipFill>
                      <p:spPr bwMode="auto">
                        <a:xfrm>
                          <a:off x="5027613" y="6256338"/>
                          <a:ext cx="1606550" cy="334962"/>
                        </a:xfrm>
                        <a:prstGeom prst="rect">
                          <a:avLst/>
                        </a:prstGeom>
                        <a:noFill/>
                        <a:ln w="19050">
                          <a:solidFill>
                            <a:srgbClr val="CC3300"/>
                          </a:solidFill>
                        </a:ln>
                      </p:spPr>
                    </p:pic>
                  </p:oleObj>
                </mc:Fallback>
              </mc:AlternateContent>
            </a:graphicData>
          </a:graphic>
        </p:graphicFrame>
        <p:sp>
          <p:nvSpPr>
            <p:cNvPr id="51" name="Right Arrow 50"/>
            <p:cNvSpPr/>
            <p:nvPr/>
          </p:nvSpPr>
          <p:spPr>
            <a:xfrm rot="19729424">
              <a:off x="5740023" y="5124290"/>
              <a:ext cx="472853"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8750106">
              <a:off x="6691206" y="6069589"/>
              <a:ext cx="518944"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4297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33" name="Content Placeholder 9"/>
              <p:cNvSpPr>
                <a:spLocks noGrp="1"/>
              </p:cNvSpPr>
              <p:nvPr>
                <p:ph sz="half" idx="1"/>
              </p:nvPr>
            </p:nvSpPr>
            <p:spPr>
              <a:xfrm>
                <a:off x="304800" y="1143000"/>
                <a:ext cx="8839200" cy="5410200"/>
              </a:xfrm>
              <a:ln w="28575"/>
            </p:spPr>
            <p:txBody>
              <a:bodyPr/>
              <a:lstStyle/>
              <a:p>
                <a:pPr eaLnBrk="1" hangingPunct="1">
                  <a:buFont typeface="Wingdings" pitchFamily="2" charset="2"/>
                  <a:buChar char="§"/>
                </a:pPr>
                <a:r>
                  <a:rPr lang="en-US" altLang="ja-JP" sz="1800">
                    <a:solidFill>
                      <a:schemeClr val="bg2">
                        <a:lumMod val="25000"/>
                      </a:schemeClr>
                    </a:solidFill>
                    <a:cs typeface="HGP明朝E"/>
                  </a:rPr>
                  <a:t>Hệ số khuếch đại áp: </a:t>
                </a:r>
              </a:p>
              <a:p>
                <a:pPr marL="2346325" indent="-2346325" eaLnBrk="1" hangingPunct="1">
                  <a:buNone/>
                </a:pPr>
                <a14:m>
                  <m:oMathPara xmlns:m="http://schemas.openxmlformats.org/officeDocument/2006/math">
                    <m:oMathParaPr>
                      <m:jc m:val="left"/>
                    </m:oMathParaPr>
                    <m:oMath xmlns:m="http://schemas.openxmlformats.org/officeDocument/2006/math">
                      <m:sSub>
                        <m:sSubPr>
                          <m:ctrlPr>
                            <a:rPr lang="en-US" altLang="ja-JP" sz="1800" b="0" i="1" smtClean="0">
                              <a:latin typeface="Cambria Math"/>
                            </a:rPr>
                          </m:ctrlPr>
                        </m:sSubPr>
                        <m:e>
                          <m:r>
                            <m:rPr>
                              <m:sty m:val="p"/>
                            </m:rPr>
                            <a:rPr lang="en-US" altLang="ja-JP" sz="1800" i="0">
                              <a:latin typeface="Cambria Math"/>
                              <a:cs typeface="HGP明朝E"/>
                            </a:rPr>
                            <m:t>K</m:t>
                          </m:r>
                        </m:e>
                        <m:sub>
                          <m:r>
                            <m:rPr>
                              <m:sty m:val="p"/>
                            </m:rPr>
                            <a:rPr lang="en-US" altLang="ja-JP" sz="1800" i="0">
                              <a:latin typeface="Cambria Math"/>
                              <a:cs typeface="HGP明朝E"/>
                            </a:rPr>
                            <m:t>u</m:t>
                          </m:r>
                        </m:sub>
                      </m:sSub>
                      <m:r>
                        <a:rPr lang="en-US" altLang="ja-JP" sz="1800" b="0" i="0" smtClean="0">
                          <a:latin typeface="Cambria Math"/>
                          <a:cs typeface="HGP明朝E"/>
                        </a:rPr>
                        <m:t>=</m:t>
                      </m:r>
                      <m:f>
                        <m:fPr>
                          <m:ctrlPr>
                            <a:rPr lang="en-US" altLang="ja-JP" sz="1800" b="0" i="1" smtClean="0">
                              <a:latin typeface="Cambria Math"/>
                            </a:rPr>
                          </m:ctrlPr>
                        </m:fPr>
                        <m:num>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r</m:t>
                              </m:r>
                            </m:sub>
                          </m:sSub>
                        </m:num>
                        <m:den>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v</m:t>
                              </m:r>
                            </m:sub>
                          </m:sSub>
                        </m:den>
                      </m:f>
                      <m:r>
                        <a:rPr lang="en-US" altLang="ja-JP" sz="1800" b="0" i="0" smtClean="0">
                          <a:latin typeface="Cambria Math"/>
                        </a:rPr>
                        <m:t>=</m:t>
                      </m:r>
                      <m:f>
                        <m:fPr>
                          <m:ctrlPr>
                            <a:rPr lang="en-US" altLang="ja-JP" sz="1800" b="0" i="1" smtClean="0">
                              <a:latin typeface="Cambria Math"/>
                            </a:rPr>
                          </m:ctrlPr>
                        </m:fPr>
                        <m:num>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ec</m:t>
                              </m:r>
                            </m:sub>
                          </m:sSub>
                        </m:num>
                        <m:den>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b</m:t>
                              </m:r>
                              <m:r>
                                <a:rPr lang="en-US" altLang="ja-JP" sz="1800" b="0" i="1" smtClean="0">
                                  <a:latin typeface="Cambria Math"/>
                                </a:rPr>
                                <m:t>𝑐</m:t>
                              </m:r>
                            </m:sub>
                          </m:sSub>
                        </m:den>
                      </m:f>
                      <m:r>
                        <a:rPr lang="en-US" altLang="ja-JP" sz="1800" b="0" i="1" smtClean="0">
                          <a:latin typeface="Cambria Math"/>
                        </a:rPr>
                        <m:t>=</m:t>
                      </m:r>
                      <m:f>
                        <m:fPr>
                          <m:ctrlPr>
                            <a:rPr lang="en-US" altLang="ja-JP" sz="1800" i="1">
                              <a:latin typeface="Cambria Math"/>
                            </a:rPr>
                          </m:ctrlPr>
                        </m:fPr>
                        <m:num>
                          <m:sSub>
                            <m:sSubPr>
                              <m:ctrlPr>
                                <a:rPr lang="en-US" altLang="ja-JP" sz="1800" i="1">
                                  <a:latin typeface="Cambria Math"/>
                                </a:rPr>
                              </m:ctrlPr>
                            </m:sSubPr>
                            <m:e>
                              <m:r>
                                <m:rPr>
                                  <m:sty m:val="p"/>
                                </m:rPr>
                                <a:rPr lang="en-US" altLang="ja-JP" sz="1800">
                                  <a:latin typeface="Cambria Math"/>
                                </a:rPr>
                                <m:t>u</m:t>
                              </m:r>
                            </m:e>
                            <m:sub>
                              <m:r>
                                <m:rPr>
                                  <m:sty m:val="p"/>
                                </m:rPr>
                                <a:rPr lang="en-US" altLang="ja-JP" sz="1800">
                                  <a:latin typeface="Cambria Math"/>
                                </a:rPr>
                                <m:t>ec</m:t>
                              </m:r>
                            </m:sub>
                          </m:sSub>
                        </m:num>
                        <m:den>
                          <m:sSub>
                            <m:sSubPr>
                              <m:ctrlPr>
                                <a:rPr lang="en-US" altLang="ja-JP" sz="1800" i="1">
                                  <a:latin typeface="Cambria Math"/>
                                </a:rPr>
                              </m:ctrlPr>
                            </m:sSubPr>
                            <m:e>
                              <m:r>
                                <m:rPr>
                                  <m:sty m:val="p"/>
                                </m:rPr>
                                <a:rPr lang="en-US" altLang="ja-JP" sz="1800">
                                  <a:latin typeface="Cambria Math"/>
                                </a:rPr>
                                <m:t>u</m:t>
                              </m:r>
                            </m:e>
                            <m:sub>
                              <m:r>
                                <m:rPr>
                                  <m:sty m:val="p"/>
                                </m:rPr>
                                <a:rPr lang="en-US" altLang="ja-JP" sz="1800">
                                  <a:latin typeface="Cambria Math"/>
                                </a:rPr>
                                <m:t>b</m:t>
                              </m:r>
                              <m:r>
                                <a:rPr lang="en-US" altLang="ja-JP" sz="1800" b="0" i="1" smtClean="0">
                                  <a:latin typeface="Cambria Math"/>
                                </a:rPr>
                                <m:t>𝑒</m:t>
                              </m:r>
                            </m:sub>
                          </m:sSub>
                          <m:r>
                            <a:rPr lang="en-US" altLang="ja-JP" sz="1800" b="0" i="1" smtClean="0">
                              <a:latin typeface="Cambria Math"/>
                            </a:rPr>
                            <m:t>+</m:t>
                          </m:r>
                          <m:sSub>
                            <m:sSubPr>
                              <m:ctrlPr>
                                <a:rPr lang="en-US" altLang="ja-JP" sz="1800" i="1">
                                  <a:latin typeface="Cambria Math"/>
                                </a:rPr>
                              </m:ctrlPr>
                            </m:sSubPr>
                            <m:e>
                              <m:r>
                                <m:rPr>
                                  <m:sty m:val="p"/>
                                </m:rPr>
                                <a:rPr lang="en-US" altLang="ja-JP" sz="1800">
                                  <a:latin typeface="Cambria Math"/>
                                </a:rPr>
                                <m:t>u</m:t>
                              </m:r>
                            </m:e>
                            <m:sub>
                              <m:r>
                                <a:rPr lang="en-US" altLang="ja-JP" sz="1800" i="1">
                                  <a:latin typeface="Cambria Math"/>
                                </a:rPr>
                                <m:t>𝑒</m:t>
                              </m:r>
                              <m:r>
                                <a:rPr lang="en-US" altLang="ja-JP" sz="1800" b="0" i="1" smtClean="0">
                                  <a:latin typeface="Cambria Math"/>
                                </a:rPr>
                                <m:t>𝑐</m:t>
                              </m:r>
                            </m:sub>
                          </m:sSub>
                        </m:den>
                      </m:f>
                    </m:oMath>
                  </m:oMathPara>
                </a14:m>
                <a:endParaRPr lang="en-US" altLang="ja-JP" sz="1800" b="0" smtClean="0">
                  <a:latin typeface="Cambria Math"/>
                </a:endParaRPr>
              </a:p>
              <a:p>
                <a:pPr marL="2743200" indent="-1773238" eaLnBrk="1" hangingPunct="1">
                  <a:buNone/>
                  <a:tabLst>
                    <a:tab pos="2687638" algn="l"/>
                  </a:tabLst>
                </a:pPr>
                <a14:m>
                  <m:oMathPara xmlns:m="http://schemas.openxmlformats.org/officeDocument/2006/math">
                    <m:oMathParaPr>
                      <m:jc m:val="left"/>
                    </m:oMathParaPr>
                    <m:oMath xmlns:m="http://schemas.openxmlformats.org/officeDocument/2006/math">
                      <m:r>
                        <a:rPr lang="en-US" altLang="ja-JP" sz="1600" b="0" i="0" smtClean="0">
                          <a:latin typeface="Cambria Math"/>
                        </a:rPr>
                        <m:t>=</m:t>
                      </m:r>
                      <m:f>
                        <m:fPr>
                          <m:ctrlPr>
                            <a:rPr lang="en-US" altLang="ja-JP" sz="1600" b="0" i="1" smtClean="0">
                              <a:latin typeface="Cambria Math"/>
                            </a:rPr>
                          </m:ctrlPr>
                        </m:fPr>
                        <m:num>
                          <m:sSub>
                            <m:sSubPr>
                              <m:ctrlPr>
                                <a:rPr lang="en-US" altLang="ja-JP" sz="1600" b="0" i="1" smtClean="0">
                                  <a:latin typeface="Cambria Math"/>
                                </a:rPr>
                              </m:ctrlPr>
                            </m:sSubPr>
                            <m:e>
                              <m:r>
                                <m:rPr>
                                  <m:sty m:val="p"/>
                                </m:rPr>
                                <a:rPr lang="en-US" altLang="ja-JP" sz="1600" b="0" i="0" smtClean="0">
                                  <a:latin typeface="Cambria Math"/>
                                </a:rPr>
                                <m:t>i</m:t>
                              </m:r>
                            </m:e>
                            <m:sub>
                              <m:r>
                                <m:rPr>
                                  <m:sty m:val="p"/>
                                </m:rPr>
                                <a:rPr lang="en-US" altLang="ja-JP" sz="1600" b="0" i="0" smtClean="0">
                                  <a:latin typeface="Cambria Math"/>
                                </a:rPr>
                                <m:t>e</m:t>
                              </m:r>
                              <m:r>
                                <a:rPr lang="en-US" altLang="ja-JP" sz="1600" b="0" i="0" smtClean="0">
                                  <a:latin typeface="Cambria Math"/>
                                </a:rPr>
                                <m:t> </m:t>
                              </m:r>
                            </m:sub>
                          </m:sSub>
                          <m:d>
                            <m:dPr>
                              <m:ctrlPr>
                                <a:rPr lang="en-US" altLang="ja-JP" sz="1600" b="0" i="1" smtClean="0">
                                  <a:latin typeface="Cambria Math"/>
                                </a:rPr>
                              </m:ctrlPr>
                            </m:dPr>
                            <m:e>
                              <m:sSub>
                                <m:sSubPr>
                                  <m:ctrlPr>
                                    <a:rPr lang="en-US" altLang="ja-JP" sz="1600" b="0" i="1" smtClean="0">
                                      <a:latin typeface="Cambria Math"/>
                                    </a:rPr>
                                  </m:ctrlPr>
                                </m:sSubPr>
                                <m:e>
                                  <m:r>
                                    <m:rPr>
                                      <m:sty m:val="p"/>
                                    </m:rPr>
                                    <a:rPr lang="en-US" altLang="ja-JP" sz="1600" b="0" i="0" smtClean="0">
                                      <a:latin typeface="Cambria Math"/>
                                    </a:rPr>
                                    <m:t>R</m:t>
                                  </m:r>
                                </m:e>
                                <m:sub>
                                  <m:r>
                                    <m:rPr>
                                      <m:sty m:val="p"/>
                                    </m:rPr>
                                    <a:rPr lang="en-US" altLang="ja-JP" sz="1600" b="0" i="0" smtClean="0">
                                      <a:latin typeface="Cambria Math"/>
                                    </a:rPr>
                                    <m:t>E</m:t>
                                  </m:r>
                                </m:sub>
                              </m:sSub>
                              <m:r>
                                <a:rPr lang="en-US" altLang="ja-JP" sz="1600" b="0" i="0" smtClean="0">
                                  <a:latin typeface="Cambria Math"/>
                                </a:rPr>
                                <m:t>//</m:t>
                              </m:r>
                              <m:sSub>
                                <m:sSubPr>
                                  <m:ctrlPr>
                                    <a:rPr lang="en-US" altLang="ja-JP" sz="1600" b="0" i="1" smtClean="0">
                                      <a:latin typeface="Cambria Math"/>
                                    </a:rPr>
                                  </m:ctrlPr>
                                </m:sSubPr>
                                <m:e>
                                  <m:r>
                                    <m:rPr>
                                      <m:sty m:val="p"/>
                                    </m:rPr>
                                    <a:rPr lang="en-US" altLang="ja-JP" sz="1600" b="0" i="0" smtClean="0">
                                      <a:latin typeface="Cambria Math"/>
                                    </a:rPr>
                                    <m:t>R</m:t>
                                  </m:r>
                                </m:e>
                                <m:sub>
                                  <m:r>
                                    <m:rPr>
                                      <m:sty m:val="p"/>
                                    </m:rPr>
                                    <a:rPr lang="en-US" altLang="ja-JP" sz="1600" b="0" i="0" smtClean="0">
                                      <a:latin typeface="Cambria Math"/>
                                    </a:rPr>
                                    <m:t>L</m:t>
                                  </m:r>
                                </m:sub>
                              </m:sSub>
                            </m:e>
                          </m:d>
                        </m:num>
                        <m:den>
                          <m:sSub>
                            <m:sSubPr>
                              <m:ctrlPr>
                                <a:rPr lang="en-US" altLang="ja-JP" sz="1600" b="0" i="1" smtClean="0">
                                  <a:latin typeface="Cambria Math"/>
                                </a:rPr>
                              </m:ctrlPr>
                            </m:sSubPr>
                            <m:e>
                              <m:r>
                                <m:rPr>
                                  <m:sty m:val="p"/>
                                </m:rPr>
                                <a:rPr lang="en-US" altLang="ja-JP" sz="1600" b="0" i="0" smtClean="0">
                                  <a:latin typeface="Cambria Math"/>
                                </a:rPr>
                                <m:t>i</m:t>
                              </m:r>
                            </m:e>
                            <m:sub>
                              <m:r>
                                <m:rPr>
                                  <m:sty m:val="p"/>
                                </m:rPr>
                                <a:rPr lang="en-US" altLang="ja-JP" sz="1600" b="0" i="0" smtClean="0">
                                  <a:latin typeface="Cambria Math"/>
                                </a:rPr>
                                <m:t>b</m:t>
                              </m:r>
                            </m:sub>
                          </m:sSub>
                          <m:r>
                            <m:rPr>
                              <m:sty m:val="p"/>
                            </m:rPr>
                            <a:rPr lang="ja-JP" altLang="en-US" sz="1600" b="0" i="0" smtClean="0">
                              <a:latin typeface="Cambria Math"/>
                            </a:rPr>
                            <m:t>β</m:t>
                          </m:r>
                          <m:sSub>
                            <m:sSubPr>
                              <m:ctrlPr>
                                <a:rPr lang="en-US" altLang="ja-JP" sz="1600" b="0" i="1" smtClean="0">
                                  <a:latin typeface="Cambria Math"/>
                                </a:rPr>
                              </m:ctrlPr>
                            </m:sSubPr>
                            <m:e>
                              <m:r>
                                <m:rPr>
                                  <m:sty m:val="p"/>
                                </m:rPr>
                                <a:rPr lang="en-US" altLang="ja-JP" sz="1600" b="0" i="0" smtClean="0">
                                  <a:latin typeface="Cambria Math"/>
                                </a:rPr>
                                <m:t>r</m:t>
                              </m:r>
                            </m:e>
                            <m:sub>
                              <m:r>
                                <m:rPr>
                                  <m:sty m:val="p"/>
                                </m:rPr>
                                <a:rPr lang="en-US" altLang="ja-JP" sz="1600" b="0" i="0" smtClean="0">
                                  <a:latin typeface="Cambria Math"/>
                                </a:rPr>
                                <m:t>e</m:t>
                              </m:r>
                            </m:sub>
                          </m:sSub>
                          <m:r>
                            <a:rPr lang="en-US" altLang="ja-JP" sz="1600" b="0" i="1" smtClean="0">
                              <a:latin typeface="Cambria Math"/>
                            </a:rPr>
                            <m:t>+</m:t>
                          </m:r>
                          <m:sSub>
                            <m:sSubPr>
                              <m:ctrlPr>
                                <a:rPr lang="en-US" altLang="ja-JP" sz="1600" i="1">
                                  <a:latin typeface="Cambria Math"/>
                                </a:rPr>
                              </m:ctrlPr>
                            </m:sSubPr>
                            <m:e>
                              <m:r>
                                <m:rPr>
                                  <m:sty m:val="p"/>
                                </m:rPr>
                                <a:rPr lang="en-US" altLang="ja-JP" sz="1600">
                                  <a:latin typeface="Cambria Math"/>
                                </a:rPr>
                                <m:t>i</m:t>
                              </m:r>
                            </m:e>
                            <m:sub>
                              <m:r>
                                <m:rPr>
                                  <m:sty m:val="p"/>
                                </m:rPr>
                                <a:rPr lang="en-US" altLang="ja-JP" sz="1600">
                                  <a:latin typeface="Cambria Math"/>
                                </a:rPr>
                                <m:t>e</m:t>
                              </m:r>
                              <m:r>
                                <a:rPr lang="en-US" altLang="ja-JP" sz="1600">
                                  <a:latin typeface="Cambria Math"/>
                                </a:rPr>
                                <m:t> </m:t>
                              </m:r>
                            </m:sub>
                          </m:sSub>
                          <m:d>
                            <m:dPr>
                              <m:ctrlPr>
                                <a:rPr lang="en-US" altLang="ja-JP" sz="1600" i="1">
                                  <a:latin typeface="Cambria Math"/>
                                </a:rPr>
                              </m:ctrlPr>
                            </m:dPr>
                            <m:e>
                              <m:sSub>
                                <m:sSubPr>
                                  <m:ctrlPr>
                                    <a:rPr lang="en-US" altLang="ja-JP" sz="1600" i="1">
                                      <a:latin typeface="Cambria Math"/>
                                    </a:rPr>
                                  </m:ctrlPr>
                                </m:sSubPr>
                                <m:e>
                                  <m:r>
                                    <m:rPr>
                                      <m:sty m:val="p"/>
                                    </m:rPr>
                                    <a:rPr lang="en-US" altLang="ja-JP" sz="1600">
                                      <a:latin typeface="Cambria Math"/>
                                    </a:rPr>
                                    <m:t>R</m:t>
                                  </m:r>
                                </m:e>
                                <m:sub>
                                  <m:r>
                                    <m:rPr>
                                      <m:sty m:val="p"/>
                                    </m:rPr>
                                    <a:rPr lang="en-US" altLang="ja-JP" sz="1600" b="0" i="0" smtClean="0">
                                      <a:latin typeface="Cambria Math"/>
                                    </a:rPr>
                                    <m:t>E</m:t>
                                  </m:r>
                                </m:sub>
                              </m:sSub>
                              <m:r>
                                <a:rPr lang="en-US" altLang="ja-JP" sz="1600">
                                  <a:latin typeface="Cambria Math"/>
                                </a:rPr>
                                <m:t>//</m:t>
                              </m:r>
                              <m:sSub>
                                <m:sSubPr>
                                  <m:ctrlPr>
                                    <a:rPr lang="en-US" altLang="ja-JP" sz="1600" i="1">
                                      <a:latin typeface="Cambria Math"/>
                                    </a:rPr>
                                  </m:ctrlPr>
                                </m:sSubPr>
                                <m:e>
                                  <m:r>
                                    <m:rPr>
                                      <m:sty m:val="p"/>
                                    </m:rPr>
                                    <a:rPr lang="en-US" altLang="ja-JP" sz="1600">
                                      <a:latin typeface="Cambria Math"/>
                                    </a:rPr>
                                    <m:t>R</m:t>
                                  </m:r>
                                </m:e>
                                <m:sub>
                                  <m:r>
                                    <m:rPr>
                                      <m:sty m:val="p"/>
                                    </m:rPr>
                                    <a:rPr lang="en-US" altLang="ja-JP" sz="1600">
                                      <a:latin typeface="Cambria Math"/>
                                    </a:rPr>
                                    <m:t>L</m:t>
                                  </m:r>
                                </m:sub>
                              </m:sSub>
                            </m:e>
                          </m:d>
                        </m:den>
                      </m:f>
                      <m:r>
                        <a:rPr lang="en-US" altLang="ja-JP" sz="1600" b="0" i="0" smtClean="0">
                          <a:latin typeface="Cambria Math"/>
                          <a:ea typeface="Cambria Math"/>
                        </a:rPr>
                        <m:t>≈</m:t>
                      </m:r>
                      <m:f>
                        <m:fPr>
                          <m:ctrlPr>
                            <a:rPr lang="en-US" altLang="ja-JP" sz="1600" b="0" i="1" smtClean="0">
                              <a:latin typeface="Cambria Math"/>
                              <a:ea typeface="Cambria Math"/>
                            </a:rPr>
                          </m:ctrlPr>
                        </m:fPr>
                        <m:num>
                          <m:sSub>
                            <m:sSubPr>
                              <m:ctrlPr>
                                <a:rPr lang="en-US" altLang="ja-JP" sz="1600" b="0" i="1" smtClean="0">
                                  <a:latin typeface="Cambria Math"/>
                                  <a:ea typeface="Cambria Math"/>
                                </a:rPr>
                              </m:ctrlPr>
                            </m:sSubPr>
                            <m:e>
                              <m:r>
                                <a:rPr lang="en-US" altLang="ja-JP" sz="1600" b="0" i="1" smtClean="0">
                                  <a:latin typeface="Cambria Math"/>
                                  <a:ea typeface="Cambria Math"/>
                                </a:rPr>
                                <m:t>𝑅</m:t>
                              </m:r>
                            </m:e>
                            <m:sub>
                              <m:r>
                                <a:rPr lang="en-US" altLang="ja-JP" sz="1600" b="0" i="1" smtClean="0">
                                  <a:latin typeface="Cambria Math"/>
                                  <a:ea typeface="Cambria Math"/>
                                </a:rPr>
                                <m:t>𝐸</m:t>
                              </m:r>
                            </m:sub>
                          </m:sSub>
                          <m:r>
                            <a:rPr lang="en-US" altLang="ja-JP" sz="1600" b="0" i="1" smtClean="0">
                              <a:latin typeface="Cambria Math"/>
                              <a:ea typeface="Cambria Math"/>
                            </a:rPr>
                            <m:t>//</m:t>
                          </m:r>
                          <m:sSub>
                            <m:sSubPr>
                              <m:ctrlPr>
                                <a:rPr lang="en-US" altLang="ja-JP" sz="1600" b="0" i="1" smtClean="0">
                                  <a:latin typeface="Cambria Math"/>
                                  <a:ea typeface="Cambria Math"/>
                                </a:rPr>
                              </m:ctrlPr>
                            </m:sSubPr>
                            <m:e>
                              <m:r>
                                <a:rPr lang="en-US" altLang="ja-JP" sz="1600" b="0" i="1" smtClean="0">
                                  <a:latin typeface="Cambria Math"/>
                                  <a:ea typeface="Cambria Math"/>
                                </a:rPr>
                                <m:t>𝑅</m:t>
                              </m:r>
                            </m:e>
                            <m:sub>
                              <m:r>
                                <a:rPr lang="en-US" altLang="ja-JP" sz="1600" b="0" i="1" smtClean="0">
                                  <a:latin typeface="Cambria Math"/>
                                  <a:ea typeface="Cambria Math"/>
                                </a:rPr>
                                <m:t>𝐿</m:t>
                              </m:r>
                            </m:sub>
                          </m:sSub>
                        </m:num>
                        <m:den>
                          <m:sSub>
                            <m:sSubPr>
                              <m:ctrlPr>
                                <a:rPr lang="en-US" altLang="ja-JP" sz="1600" i="1">
                                  <a:latin typeface="Cambria Math"/>
                                </a:rPr>
                              </m:ctrlPr>
                            </m:sSubPr>
                            <m:e>
                              <m:r>
                                <m:rPr>
                                  <m:sty m:val="p"/>
                                </m:rPr>
                                <a:rPr lang="en-US" altLang="ja-JP" sz="1600" i="0">
                                  <a:latin typeface="Cambria Math"/>
                                </a:rPr>
                                <m:t>r</m:t>
                              </m:r>
                            </m:e>
                            <m:sub>
                              <m:r>
                                <m:rPr>
                                  <m:sty m:val="p"/>
                                </m:rPr>
                                <a:rPr lang="en-US" altLang="ja-JP" sz="1600" i="0">
                                  <a:latin typeface="Cambria Math"/>
                                </a:rPr>
                                <m:t>e</m:t>
                              </m:r>
                            </m:sub>
                          </m:sSub>
                          <m:r>
                            <a:rPr lang="en-US" altLang="ja-JP" sz="1600" b="0" i="1" smtClean="0">
                              <a:latin typeface="Cambria Math"/>
                            </a:rPr>
                            <m:t>+</m:t>
                          </m:r>
                          <m:sSub>
                            <m:sSubPr>
                              <m:ctrlPr>
                                <a:rPr lang="en-US" altLang="ja-JP" sz="1600" i="1">
                                  <a:latin typeface="Cambria Math"/>
                                  <a:ea typeface="Cambria Math"/>
                                </a:rPr>
                              </m:ctrlPr>
                            </m:sSubPr>
                            <m:e>
                              <m:r>
                                <a:rPr lang="en-US" altLang="ja-JP" sz="1600" i="1">
                                  <a:latin typeface="Cambria Math"/>
                                  <a:ea typeface="Cambria Math"/>
                                </a:rPr>
                                <m:t>𝑅</m:t>
                              </m:r>
                            </m:e>
                            <m:sub>
                              <m:r>
                                <a:rPr lang="en-US" altLang="ja-JP" sz="1600" b="0" i="1" smtClean="0">
                                  <a:latin typeface="Cambria Math"/>
                                  <a:ea typeface="Cambria Math"/>
                                </a:rPr>
                                <m:t>𝐸</m:t>
                              </m:r>
                            </m:sub>
                          </m:sSub>
                          <m:r>
                            <a:rPr lang="en-US" altLang="ja-JP" sz="1600" i="1">
                              <a:latin typeface="Cambria Math"/>
                              <a:ea typeface="Cambria Math"/>
                            </a:rPr>
                            <m:t>//</m:t>
                          </m:r>
                          <m:sSub>
                            <m:sSubPr>
                              <m:ctrlPr>
                                <a:rPr lang="en-US" altLang="ja-JP" sz="1600" i="1">
                                  <a:latin typeface="Cambria Math"/>
                                  <a:ea typeface="Cambria Math"/>
                                </a:rPr>
                              </m:ctrlPr>
                            </m:sSubPr>
                            <m:e>
                              <m:r>
                                <a:rPr lang="en-US" altLang="ja-JP" sz="1600" i="1">
                                  <a:latin typeface="Cambria Math"/>
                                  <a:ea typeface="Cambria Math"/>
                                </a:rPr>
                                <m:t>𝑅</m:t>
                              </m:r>
                            </m:e>
                            <m:sub>
                              <m:r>
                                <a:rPr lang="en-US" altLang="ja-JP" sz="1600" i="1">
                                  <a:latin typeface="Cambria Math"/>
                                  <a:ea typeface="Cambria Math"/>
                                </a:rPr>
                                <m:t>𝐿</m:t>
                              </m:r>
                            </m:sub>
                          </m:sSub>
                        </m:den>
                      </m:f>
                      <m:r>
                        <a:rPr lang="en-US" altLang="ja-JP" sz="1600">
                          <a:latin typeface="Cambria Math"/>
                          <a:ea typeface="Cambria Math"/>
                        </a:rPr>
                        <m:t>≈</m:t>
                      </m:r>
                      <m:r>
                        <a:rPr lang="en-US" altLang="ja-JP" sz="1600" b="0" i="0" smtClean="0">
                          <a:latin typeface="Cambria Math"/>
                          <a:ea typeface="Cambria Math"/>
                        </a:rPr>
                        <m:t>1</m:t>
                      </m:r>
                    </m:oMath>
                  </m:oMathPara>
                </a14:m>
                <a:endParaRPr lang="en-US" altLang="ja-JP" sz="1600" b="0" smtClean="0">
                  <a:ea typeface="Cambria Math"/>
                </a:endParaRPr>
              </a:p>
              <a:p>
                <a:pPr marL="2743200" indent="-2457450" eaLnBrk="1" hangingPunct="1">
                  <a:buNone/>
                  <a:tabLst>
                    <a:tab pos="2687638" algn="l"/>
                  </a:tabLst>
                </a:pPr>
                <a:r>
                  <a:rPr lang="en-US" altLang="ja-JP" sz="1800" i="1" smtClean="0">
                    <a:solidFill>
                      <a:srgbClr val="FF0000"/>
                    </a:solidFill>
                    <a:cs typeface="HGP明朝E"/>
                  </a:rPr>
                  <a:t>Nếu hở mạch tải: R</a:t>
                </a:r>
                <a:r>
                  <a:rPr lang="en-US" altLang="ja-JP" sz="1800" i="1" baseline="-25000" smtClean="0">
                    <a:solidFill>
                      <a:srgbClr val="FF0000"/>
                    </a:solidFill>
                    <a:cs typeface="HGP明朝E"/>
                  </a:rPr>
                  <a:t>L</a:t>
                </a:r>
                <a:r>
                  <a:rPr lang="en-US" altLang="ja-JP" sz="1800" i="1" smtClean="0">
                    <a:solidFill>
                      <a:srgbClr val="FF0000"/>
                    </a:solidFill>
                    <a:cs typeface="HGP明朝E"/>
                  </a:rPr>
                  <a:t>=</a:t>
                </a:r>
                <a:r>
                  <a:rPr lang="en-US" altLang="ja-JP" sz="1800" smtClean="0">
                    <a:solidFill>
                      <a:srgbClr val="FF0000"/>
                    </a:solidFill>
                    <a:cs typeface="HGP明朝E"/>
                  </a:rPr>
                  <a:t>∞</a:t>
                </a:r>
                <a:r>
                  <a:rPr lang="en-US" altLang="ja-JP" sz="1800" smtClean="0">
                    <a:solidFill>
                      <a:srgbClr val="FF0000"/>
                    </a:solidFill>
                    <a:cs typeface="Times New Roman"/>
                  </a:rPr>
                  <a:t>→</a:t>
                </a:r>
                <a:r>
                  <a:rPr lang="en-US" altLang="ja-JP" sz="1800" smtClean="0">
                    <a:solidFill>
                      <a:srgbClr val="FF0000"/>
                    </a:solidFill>
                    <a:cs typeface="HGP明朝E"/>
                  </a:rPr>
                  <a:t> </a:t>
                </a:r>
                <a14:m>
                  <m:oMath xmlns:m="http://schemas.openxmlformats.org/officeDocument/2006/math">
                    <m:sSub>
                      <m:sSubPr>
                        <m:ctrlPr>
                          <a:rPr lang="en-US" altLang="ja-JP" sz="1800" i="1" smtClean="0">
                            <a:solidFill>
                              <a:srgbClr val="FF0000"/>
                            </a:solidFill>
                            <a:latin typeface="Cambria Math"/>
                          </a:rPr>
                        </m:ctrlPr>
                      </m:sSubPr>
                      <m:e>
                        <m:r>
                          <m:rPr>
                            <m:sty m:val="p"/>
                          </m:rPr>
                          <a:rPr lang="en-US" altLang="ja-JP" sz="1800" b="0" i="0" smtClean="0">
                            <a:solidFill>
                              <a:srgbClr val="FF0000"/>
                            </a:solidFill>
                            <a:latin typeface="Cambria Math"/>
                          </a:rPr>
                          <m:t>K</m:t>
                        </m:r>
                      </m:e>
                      <m:sub>
                        <m:r>
                          <m:rPr>
                            <m:sty m:val="p"/>
                          </m:rPr>
                          <a:rPr lang="en-US" altLang="ja-JP" sz="1800" b="0" i="0" smtClean="0">
                            <a:solidFill>
                              <a:srgbClr val="FF0000"/>
                            </a:solidFill>
                            <a:latin typeface="Cambria Math"/>
                          </a:rPr>
                          <m:t>u</m:t>
                        </m:r>
                      </m:sub>
                    </m:sSub>
                    <m:r>
                      <a:rPr lang="en-US" altLang="ja-JP" sz="1800" b="0" i="0" smtClean="0">
                        <a:solidFill>
                          <a:srgbClr val="FF0000"/>
                        </a:solidFill>
                        <a:latin typeface="Cambria Math"/>
                      </a:rPr>
                      <m:t>=</m:t>
                    </m:r>
                    <m:f>
                      <m:fPr>
                        <m:ctrlPr>
                          <a:rPr lang="en-US" altLang="ja-JP" sz="1800" i="1" smtClean="0">
                            <a:solidFill>
                              <a:srgbClr val="FF0000"/>
                            </a:solidFill>
                            <a:latin typeface="Cambria Math"/>
                          </a:rPr>
                        </m:ctrlPr>
                      </m:fPr>
                      <m:num>
                        <m:sSub>
                          <m:sSubPr>
                            <m:ctrlPr>
                              <a:rPr lang="en-US" altLang="ja-JP" sz="1800" i="1" smtClean="0">
                                <a:solidFill>
                                  <a:srgbClr val="FF0000"/>
                                </a:solidFill>
                                <a:latin typeface="Cambria Math"/>
                              </a:rPr>
                            </m:ctrlPr>
                          </m:sSubPr>
                          <m:e>
                            <m:r>
                              <m:rPr>
                                <m:sty m:val="p"/>
                              </m:rPr>
                              <a:rPr lang="en-US" altLang="ja-JP" sz="1800" b="0" i="0" smtClean="0">
                                <a:solidFill>
                                  <a:srgbClr val="FF0000"/>
                                </a:solidFill>
                                <a:latin typeface="Cambria Math"/>
                              </a:rPr>
                              <m:t>R</m:t>
                            </m:r>
                          </m:e>
                          <m:sub>
                            <m:r>
                              <m:rPr>
                                <m:sty m:val="p"/>
                              </m:rPr>
                              <a:rPr lang="en-US" altLang="ja-JP" sz="1800" b="0" i="0" smtClean="0">
                                <a:solidFill>
                                  <a:srgbClr val="FF0000"/>
                                </a:solidFill>
                                <a:latin typeface="Cambria Math"/>
                              </a:rPr>
                              <m:t>E</m:t>
                            </m:r>
                          </m:sub>
                        </m:sSub>
                      </m:num>
                      <m:den>
                        <m:sSub>
                          <m:sSubPr>
                            <m:ctrlPr>
                              <a:rPr lang="en-US" altLang="ja-JP" sz="1800" i="1" smtClean="0">
                                <a:solidFill>
                                  <a:srgbClr val="FF0000"/>
                                </a:solidFill>
                                <a:latin typeface="Cambria Math"/>
                              </a:rPr>
                            </m:ctrlPr>
                          </m:sSubPr>
                          <m:e>
                            <m:r>
                              <m:rPr>
                                <m:sty m:val="p"/>
                              </m:rPr>
                              <a:rPr lang="en-US" altLang="ja-JP" sz="1800" b="0" i="0" smtClean="0">
                                <a:solidFill>
                                  <a:srgbClr val="FF0000"/>
                                </a:solidFill>
                                <a:latin typeface="Cambria Math"/>
                              </a:rPr>
                              <m:t>r</m:t>
                            </m:r>
                          </m:e>
                          <m:sub>
                            <m:r>
                              <m:rPr>
                                <m:sty m:val="p"/>
                              </m:rPr>
                              <a:rPr lang="en-US" altLang="ja-JP" sz="1800" b="0" i="0" smtClean="0">
                                <a:solidFill>
                                  <a:srgbClr val="FF0000"/>
                                </a:solidFill>
                                <a:latin typeface="Cambria Math"/>
                              </a:rPr>
                              <m:t>e</m:t>
                            </m:r>
                          </m:sub>
                        </m:sSub>
                        <m:r>
                          <a:rPr lang="en-US" altLang="ja-JP" sz="1800" b="0" i="0" smtClean="0">
                            <a:solidFill>
                              <a:srgbClr val="FF0000"/>
                            </a:solidFill>
                            <a:latin typeface="Cambria Math"/>
                          </a:rPr>
                          <m:t>+</m:t>
                        </m:r>
                        <m:sSub>
                          <m:sSubPr>
                            <m:ctrlPr>
                              <a:rPr lang="en-US" altLang="ja-JP" sz="1800" i="1">
                                <a:solidFill>
                                  <a:srgbClr val="FF0000"/>
                                </a:solidFill>
                                <a:latin typeface="Cambria Math"/>
                              </a:rPr>
                            </m:ctrlPr>
                          </m:sSubPr>
                          <m:e>
                            <m:r>
                              <m:rPr>
                                <m:sty m:val="p"/>
                              </m:rPr>
                              <a:rPr lang="en-US" altLang="ja-JP" sz="1800" i="0">
                                <a:solidFill>
                                  <a:srgbClr val="FF0000"/>
                                </a:solidFill>
                                <a:latin typeface="Cambria Math"/>
                              </a:rPr>
                              <m:t>R</m:t>
                            </m:r>
                          </m:e>
                          <m:sub>
                            <m:r>
                              <m:rPr>
                                <m:sty m:val="p"/>
                              </m:rPr>
                              <a:rPr lang="en-US" altLang="ja-JP" sz="1800" i="0">
                                <a:solidFill>
                                  <a:srgbClr val="FF0000"/>
                                </a:solidFill>
                                <a:latin typeface="Cambria Math"/>
                              </a:rPr>
                              <m:t>E</m:t>
                            </m:r>
                          </m:sub>
                        </m:sSub>
                      </m:den>
                    </m:f>
                  </m:oMath>
                </a14:m>
                <a:r>
                  <a:rPr lang="en-US" altLang="ja-JP" sz="1800" smtClean="0">
                    <a:solidFill>
                      <a:srgbClr val="FF0000"/>
                    </a:solidFill>
                    <a:cs typeface="HGP明朝E"/>
                  </a:rPr>
                  <a:t> ≈1</a:t>
                </a:r>
              </a:p>
              <a:p>
                <a:pPr eaLnBrk="1" hangingPunct="1">
                  <a:buFont typeface="Wingdings" pitchFamily="2" charset="2"/>
                  <a:buChar char="§"/>
                </a:pPr>
                <a:r>
                  <a:rPr lang="en-US" altLang="ja-JP" sz="1800">
                    <a:cs typeface="HGP明朝E"/>
                  </a:rPr>
                  <a:t> </a:t>
                </a:r>
                <a:r>
                  <a:rPr lang="en-US" altLang="ja-JP" sz="1800">
                    <a:solidFill>
                      <a:schemeClr val="accent1">
                        <a:lumMod val="75000"/>
                      </a:schemeClr>
                    </a:solidFill>
                    <a:cs typeface="HGP明朝E"/>
                  </a:rPr>
                  <a:t>Hệ số khuếch đại </a:t>
                </a:r>
                <a:r>
                  <a:rPr lang="en-US" altLang="ja-JP" sz="1800" smtClean="0">
                    <a:solidFill>
                      <a:schemeClr val="accent1">
                        <a:lumMod val="75000"/>
                      </a:schemeClr>
                    </a:solidFill>
                    <a:cs typeface="HGP明朝E"/>
                  </a:rPr>
                  <a:t>dòng</a:t>
                </a:r>
                <a:r>
                  <a:rPr lang="en-US" altLang="ja-JP" sz="1800" smtClean="0">
                    <a:cs typeface="HGP明朝E"/>
                  </a:rPr>
                  <a:t>:  </a:t>
                </a:r>
                <a14:m>
                  <m:oMath xmlns:m="http://schemas.openxmlformats.org/officeDocument/2006/math">
                    <m:sSub>
                      <m:sSubPr>
                        <m:ctrlPr>
                          <a:rPr lang="en-US" altLang="ja-JP" sz="1800" i="1">
                            <a:latin typeface="Cambria Math"/>
                          </a:rPr>
                        </m:ctrlPr>
                      </m:sSubPr>
                      <m:e>
                        <m:r>
                          <m:rPr>
                            <m:sty m:val="p"/>
                          </m:rPr>
                          <a:rPr lang="en-US" altLang="ja-JP" sz="1800">
                            <a:latin typeface="Cambria Math"/>
                            <a:cs typeface="HGP明朝E"/>
                          </a:rPr>
                          <m:t>K</m:t>
                        </m:r>
                      </m:e>
                      <m:sub>
                        <m:r>
                          <a:rPr lang="en-US" altLang="ja-JP" sz="1800" b="0" i="1" smtClean="0">
                            <a:latin typeface="Cambria Math"/>
                            <a:cs typeface="HGP明朝E"/>
                          </a:rPr>
                          <m:t>𝑖</m:t>
                        </m:r>
                      </m:sub>
                    </m:sSub>
                    <m:r>
                      <a:rPr lang="en-US" altLang="ja-JP" sz="1800">
                        <a:latin typeface="Cambria Math"/>
                        <a:cs typeface="HGP明朝E"/>
                      </a:rPr>
                      <m:t>=</m:t>
                    </m:r>
                    <m:f>
                      <m:fPr>
                        <m:ctrlPr>
                          <a:rPr lang="en-US" altLang="ja-JP" sz="1800" i="1">
                            <a:latin typeface="Cambria Math"/>
                          </a:rPr>
                        </m:ctrlPr>
                      </m:fPr>
                      <m:num>
                        <m:sSub>
                          <m:sSubPr>
                            <m:ctrlPr>
                              <a:rPr lang="en-US" altLang="ja-JP" sz="1800" i="1">
                                <a:latin typeface="Cambria Math"/>
                              </a:rPr>
                            </m:ctrlPr>
                          </m:sSubPr>
                          <m:e>
                            <m:r>
                              <m:rPr>
                                <m:sty m:val="p"/>
                              </m:rPr>
                              <a:rPr lang="en-US" altLang="ja-JP" sz="1800" b="0" i="0" smtClean="0">
                                <a:latin typeface="Cambria Math"/>
                              </a:rPr>
                              <m:t>i</m:t>
                            </m:r>
                          </m:e>
                          <m:sub>
                            <m:r>
                              <m:rPr>
                                <m:sty m:val="p"/>
                              </m:rPr>
                              <a:rPr lang="en-US" altLang="ja-JP" sz="1800">
                                <a:latin typeface="Cambria Math"/>
                              </a:rPr>
                              <m:t>r</m:t>
                            </m:r>
                          </m:sub>
                        </m:sSub>
                      </m:num>
                      <m:den>
                        <m:sSub>
                          <m:sSubPr>
                            <m:ctrlPr>
                              <a:rPr lang="en-US" altLang="ja-JP" sz="1800" i="1">
                                <a:latin typeface="Cambria Math"/>
                              </a:rPr>
                            </m:ctrlPr>
                          </m:sSubPr>
                          <m:e>
                            <m:r>
                              <m:rPr>
                                <m:sty m:val="p"/>
                              </m:rPr>
                              <a:rPr lang="en-US" altLang="ja-JP" sz="1800" b="0" i="0" smtClean="0">
                                <a:latin typeface="Cambria Math"/>
                              </a:rPr>
                              <m:t>i</m:t>
                            </m:r>
                          </m:e>
                          <m:sub>
                            <m:r>
                              <m:rPr>
                                <m:sty m:val="p"/>
                              </m:rPr>
                              <a:rPr lang="en-US" altLang="ja-JP" sz="1800">
                                <a:latin typeface="Cambria Math"/>
                              </a:rPr>
                              <m:t>v</m:t>
                            </m:r>
                          </m:sub>
                        </m:sSub>
                      </m:den>
                    </m:f>
                    <m:r>
                      <a:rPr lang="en-US" altLang="ja-JP" sz="1800">
                        <a:latin typeface="Cambria Math"/>
                      </a:rPr>
                      <m:t>=</m:t>
                    </m:r>
                    <m:f>
                      <m:fPr>
                        <m:ctrlPr>
                          <a:rPr lang="en-US" altLang="ja-JP" sz="1800" i="1">
                            <a:latin typeface="Cambria Math"/>
                          </a:rPr>
                        </m:ctrlPr>
                      </m:fPr>
                      <m:num>
                        <m:f>
                          <m:fPr>
                            <m:type m:val="skw"/>
                            <m:ctrlPr>
                              <a:rPr lang="en-US" altLang="ja-JP" sz="1800" i="1" smtClean="0">
                                <a:latin typeface="Cambria Math"/>
                              </a:rPr>
                            </m:ctrlPr>
                          </m:fPr>
                          <m:num>
                            <m:sSub>
                              <m:sSubPr>
                                <m:ctrlPr>
                                  <a:rPr lang="en-US" altLang="ja-JP" sz="1800" i="1" smtClean="0">
                                    <a:latin typeface="Cambria Math"/>
                                  </a:rPr>
                                </m:ctrlPr>
                              </m:sSubPr>
                              <m:e>
                                <m:r>
                                  <a:rPr lang="en-US" altLang="ja-JP" sz="1800" b="0" i="1" smtClean="0">
                                    <a:latin typeface="Cambria Math"/>
                                  </a:rPr>
                                  <m:t>𝑢</m:t>
                                </m:r>
                              </m:e>
                              <m:sub>
                                <m:r>
                                  <a:rPr lang="en-US" altLang="ja-JP" sz="1800" b="0" i="1" smtClean="0">
                                    <a:latin typeface="Cambria Math"/>
                                  </a:rPr>
                                  <m:t>𝑟</m:t>
                                </m:r>
                              </m:sub>
                            </m:sSub>
                          </m:num>
                          <m:den>
                            <m:sSub>
                              <m:sSubPr>
                                <m:ctrlPr>
                                  <a:rPr lang="en-US" altLang="ja-JP" sz="1800" i="1" smtClean="0">
                                    <a:latin typeface="Cambria Math"/>
                                  </a:rPr>
                                </m:ctrlPr>
                              </m:sSubPr>
                              <m:e>
                                <m:r>
                                  <a:rPr lang="en-US" altLang="ja-JP" sz="1800" b="0" i="1" smtClean="0">
                                    <a:latin typeface="Cambria Math"/>
                                  </a:rPr>
                                  <m:t>𝑅</m:t>
                                </m:r>
                              </m:e>
                              <m:sub>
                                <m:r>
                                  <a:rPr lang="en-US" altLang="ja-JP" sz="1800" b="0" i="1" smtClean="0">
                                    <a:latin typeface="Cambria Math"/>
                                  </a:rPr>
                                  <m:t>𝐿</m:t>
                                </m:r>
                              </m:sub>
                            </m:sSub>
                          </m:den>
                        </m:f>
                      </m:num>
                      <m:den>
                        <m:f>
                          <m:fPr>
                            <m:type m:val="skw"/>
                            <m:ctrlPr>
                              <a:rPr lang="en-US" altLang="ja-JP" sz="1800" i="1" smtClean="0">
                                <a:latin typeface="Cambria Math"/>
                              </a:rPr>
                            </m:ctrlPr>
                          </m:fPr>
                          <m:num>
                            <m:sSub>
                              <m:sSubPr>
                                <m:ctrlPr>
                                  <a:rPr lang="en-US" altLang="ja-JP" sz="1800" i="1" smtClean="0">
                                    <a:latin typeface="Cambria Math"/>
                                  </a:rPr>
                                </m:ctrlPr>
                              </m:sSubPr>
                              <m:e>
                                <m:r>
                                  <a:rPr lang="en-US" altLang="ja-JP" sz="1800" b="0" i="1" smtClean="0">
                                    <a:latin typeface="Cambria Math"/>
                                  </a:rPr>
                                  <m:t>𝑢</m:t>
                                </m:r>
                              </m:e>
                              <m:sub>
                                <m:r>
                                  <a:rPr lang="en-US" altLang="ja-JP" sz="1800" b="0" i="1" smtClean="0">
                                    <a:latin typeface="Cambria Math"/>
                                  </a:rPr>
                                  <m:t>𝑣</m:t>
                                </m:r>
                              </m:sub>
                            </m:sSub>
                          </m:num>
                          <m:den>
                            <m:sSub>
                              <m:sSubPr>
                                <m:ctrlPr>
                                  <a:rPr lang="en-US" altLang="ja-JP" sz="1800" i="1" smtClean="0">
                                    <a:latin typeface="Cambria Math"/>
                                  </a:rPr>
                                </m:ctrlPr>
                              </m:sSubPr>
                              <m:e>
                                <m:r>
                                  <a:rPr lang="en-US" altLang="ja-JP" sz="1800" b="0" i="1" smtClean="0">
                                    <a:latin typeface="Cambria Math"/>
                                  </a:rPr>
                                  <m:t>𝑍</m:t>
                                </m:r>
                              </m:e>
                              <m:sub>
                                <m:r>
                                  <a:rPr lang="en-US" altLang="ja-JP" sz="1800" b="0" i="1" smtClean="0">
                                    <a:latin typeface="Cambria Math"/>
                                  </a:rPr>
                                  <m:t>𝑣</m:t>
                                </m:r>
                              </m:sub>
                            </m:sSub>
                          </m:den>
                        </m:f>
                      </m:den>
                    </m:f>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𝐾</m:t>
                        </m:r>
                      </m:e>
                      <m:sub>
                        <m:r>
                          <a:rPr lang="en-US" altLang="ja-JP" sz="1800" b="0" i="1" smtClean="0">
                            <a:latin typeface="Cambria Math"/>
                          </a:rPr>
                          <m:t>𝑢</m:t>
                        </m:r>
                      </m:sub>
                    </m:sSub>
                    <m:f>
                      <m:fPr>
                        <m:ctrlPr>
                          <a:rPr lang="en-US" altLang="ja-JP" sz="1800" b="0" i="1" smtClean="0">
                            <a:latin typeface="Cambria Math"/>
                          </a:rPr>
                        </m:ctrlPr>
                      </m:fPr>
                      <m:num>
                        <m:sSub>
                          <m:sSubPr>
                            <m:ctrlPr>
                              <a:rPr lang="en-US" altLang="ja-JP" sz="1800" b="0" i="1" smtClean="0">
                                <a:latin typeface="Cambria Math"/>
                              </a:rPr>
                            </m:ctrlPr>
                          </m:sSubPr>
                          <m:e>
                            <m:r>
                              <a:rPr lang="en-US" altLang="ja-JP" sz="1800" b="0" i="1" smtClean="0">
                                <a:latin typeface="Cambria Math"/>
                              </a:rPr>
                              <m:t>𝑍</m:t>
                            </m:r>
                          </m:e>
                          <m:sub>
                            <m:r>
                              <a:rPr lang="en-US" altLang="ja-JP" sz="1800" b="0" i="1" smtClean="0">
                                <a:latin typeface="Cambria Math"/>
                              </a:rPr>
                              <m:t>𝑣</m:t>
                            </m:r>
                          </m:sub>
                        </m:sSub>
                      </m:num>
                      <m:den>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𝐿</m:t>
                            </m:r>
                          </m:sub>
                        </m:sSub>
                      </m:den>
                    </m:f>
                  </m:oMath>
                </a14:m>
                <a:endParaRPr lang="en-US" altLang="ja-JP" sz="1800">
                  <a:latin typeface="Cambria Math"/>
                </a:endParaRPr>
              </a:p>
              <a:p>
                <a:pPr eaLnBrk="1" hangingPunct="1">
                  <a:buFont typeface="Wingdings" pitchFamily="2" charset="2"/>
                  <a:buChar char="§"/>
                </a:pPr>
                <a:r>
                  <a:rPr lang="en-US" altLang="ja-JP" sz="1800" smtClean="0">
                    <a:cs typeface="HGP明朝E"/>
                  </a:rPr>
                  <a:t> </a:t>
                </a:r>
                <a:r>
                  <a:rPr lang="en-US" altLang="ja-JP" sz="1800">
                    <a:solidFill>
                      <a:schemeClr val="accent1">
                        <a:lumMod val="75000"/>
                      </a:schemeClr>
                    </a:solidFill>
                    <a:cs typeface="HGP明朝E"/>
                  </a:rPr>
                  <a:t>Hệ số khuếch đại công </a:t>
                </a:r>
                <a:r>
                  <a:rPr lang="en-US" altLang="ja-JP" sz="1800" smtClean="0">
                    <a:solidFill>
                      <a:schemeClr val="accent1">
                        <a:lumMod val="75000"/>
                      </a:schemeClr>
                    </a:solidFill>
                    <a:cs typeface="HGP明朝E"/>
                  </a:rPr>
                  <a:t>suất</a:t>
                </a:r>
                <a:r>
                  <a:rPr lang="en-US" altLang="ja-JP" sz="1800" smtClean="0">
                    <a:cs typeface="HGP明朝E"/>
                  </a:rPr>
                  <a:t>: </a:t>
                </a:r>
                <a14:m>
                  <m:oMath xmlns:m="http://schemas.openxmlformats.org/officeDocument/2006/math">
                    <m:sSub>
                      <m:sSubPr>
                        <m:ctrlPr>
                          <a:rPr lang="en-US" altLang="ja-JP" sz="1800" i="1" smtClean="0">
                            <a:latin typeface="Cambria Math"/>
                          </a:rPr>
                        </m:ctrlPr>
                      </m:sSubPr>
                      <m:e>
                        <m:r>
                          <a:rPr lang="en-US" altLang="ja-JP" sz="1800" b="0" i="1" smtClean="0">
                            <a:latin typeface="Cambria Math"/>
                          </a:rPr>
                          <m:t>𝐾</m:t>
                        </m:r>
                      </m:e>
                      <m:sub>
                        <m:r>
                          <a:rPr lang="en-US" altLang="ja-JP" sz="1800" b="0" i="1" smtClean="0">
                            <a:latin typeface="Cambria Math"/>
                          </a:rPr>
                          <m:t>𝑝</m:t>
                        </m:r>
                      </m:sub>
                    </m:sSub>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𝐾</m:t>
                        </m:r>
                      </m:e>
                      <m:sub>
                        <m:r>
                          <a:rPr lang="en-US" altLang="ja-JP" sz="1800" b="0" i="1" smtClean="0">
                            <a:latin typeface="Cambria Math"/>
                          </a:rPr>
                          <m:t>𝑢</m:t>
                        </m:r>
                      </m:sub>
                    </m:sSub>
                    <m:sSub>
                      <m:sSubPr>
                        <m:ctrlPr>
                          <a:rPr lang="en-US" altLang="ja-JP" sz="1800" b="0" i="1" smtClean="0">
                            <a:latin typeface="Cambria Math"/>
                          </a:rPr>
                        </m:ctrlPr>
                      </m:sSubPr>
                      <m:e>
                        <m:r>
                          <a:rPr lang="en-US" altLang="ja-JP" sz="1800" b="0" i="1" smtClean="0">
                            <a:latin typeface="Cambria Math"/>
                          </a:rPr>
                          <m:t>𝐾</m:t>
                        </m:r>
                      </m:e>
                      <m:sub>
                        <m:r>
                          <a:rPr lang="en-US" altLang="ja-JP" sz="1800" b="0" i="1" smtClean="0">
                            <a:latin typeface="Cambria Math"/>
                          </a:rPr>
                          <m:t>𝑖</m:t>
                        </m:r>
                      </m:sub>
                    </m:sSub>
                  </m:oMath>
                </a14:m>
                <a:endParaRPr lang="en-US" altLang="ja-JP" sz="1800">
                  <a:cs typeface="HGP明朝E"/>
                </a:endParaRPr>
              </a:p>
              <a:p>
                <a:pPr eaLnBrk="1" hangingPunct="1">
                  <a:buFont typeface="Wingdings" pitchFamily="2" charset="2"/>
                  <a:buChar char="Ø"/>
                </a:pPr>
                <a:r>
                  <a:rPr lang="en-US" altLang="ja-JP" sz="1800" u="sng">
                    <a:solidFill>
                      <a:srgbClr val="C00000"/>
                    </a:solidFill>
                    <a:cs typeface="HGP明朝E"/>
                  </a:rPr>
                  <a:t>Kết luận: </a:t>
                </a:r>
                <a:r>
                  <a:rPr lang="en-US" altLang="ja-JP" sz="1800">
                    <a:solidFill>
                      <a:srgbClr val="C00000"/>
                    </a:solidFill>
                    <a:cs typeface="HGP明朝E"/>
                  </a:rPr>
                  <a:t> </a:t>
                </a:r>
                <a:r>
                  <a:rPr lang="en-US" altLang="ja-JP" sz="1800" smtClean="0">
                    <a:solidFill>
                      <a:srgbClr val="C00000"/>
                    </a:solidFill>
                    <a:cs typeface="HGP明朝E"/>
                  </a:rPr>
                  <a:t>Tầng khuếch đại CC có những đặc điểm sau:</a:t>
                </a:r>
                <a:endParaRPr lang="en-US" altLang="ja-JP" sz="1800" u="sng">
                  <a:solidFill>
                    <a:srgbClr val="C00000"/>
                  </a:solidFill>
                  <a:cs typeface="HGP明朝E"/>
                </a:endParaRPr>
              </a:p>
              <a:p>
                <a:pPr lvl="1" eaLnBrk="1" hangingPunct="1">
                  <a:buFont typeface="Wingdings" pitchFamily="2" charset="2"/>
                  <a:buChar char="§"/>
                </a:pPr>
                <a:r>
                  <a:rPr lang="en-US" altLang="ja-JP" sz="1800" i="1" smtClean="0">
                    <a:cs typeface="HGP明朝E"/>
                  </a:rPr>
                  <a:t> Trở kháng vào cao, trở kháng ra thấp </a:t>
                </a:r>
                <a:r>
                  <a:rPr lang="en-US" altLang="ja-JP" sz="1800" i="1" smtClean="0">
                    <a:cs typeface="Times New Roman"/>
                  </a:rPr>
                  <a:t>→ thường được dùng để phối hợp trở kháng</a:t>
                </a:r>
                <a:endParaRPr lang="en-US" altLang="ja-JP" sz="1800" i="1" smtClean="0">
                  <a:cs typeface="HGP明朝E"/>
                </a:endParaRPr>
              </a:p>
              <a:p>
                <a:pPr lvl="1" eaLnBrk="1" hangingPunct="1">
                  <a:buFont typeface="Wingdings" pitchFamily="2" charset="2"/>
                  <a:buChar char="§"/>
                </a:pPr>
                <a:r>
                  <a:rPr lang="en-US" altLang="ja-JP" sz="1800" i="1">
                    <a:cs typeface="HGP明朝E"/>
                  </a:rPr>
                  <a:t> </a:t>
                </a:r>
                <a:r>
                  <a:rPr lang="en-US" altLang="ja-JP" sz="1800" i="1" smtClean="0">
                    <a:cs typeface="HGP明朝E"/>
                  </a:rPr>
                  <a:t>K</a:t>
                </a:r>
                <a:r>
                  <a:rPr lang="en-US" altLang="ja-JP" sz="1800" i="1" baseline="-25000" smtClean="0">
                    <a:cs typeface="HGP明朝E"/>
                  </a:rPr>
                  <a:t>u</a:t>
                </a:r>
                <a:r>
                  <a:rPr lang="en-US" altLang="ja-JP" sz="1800" i="1" smtClean="0">
                    <a:cs typeface="HGP明朝E"/>
                  </a:rPr>
                  <a:t>≈1 </a:t>
                </a:r>
                <a:r>
                  <a:rPr lang="en-US" altLang="ja-JP" sz="1800" i="1" smtClean="0">
                    <a:cs typeface="Times New Roman"/>
                  </a:rPr>
                  <a:t>→ tầng khuếch đại CC không khuếch đại điện áp, điện áp ra lặp lại dạng điện áp vào → được gọi là mạch lặp Emitter</a:t>
                </a:r>
              </a:p>
              <a:p>
                <a:pPr lvl="1" eaLnBrk="1" hangingPunct="1">
                  <a:buFont typeface="Wingdings" pitchFamily="2" charset="2"/>
                  <a:buChar char="§"/>
                </a:pPr>
                <a:r>
                  <a:rPr lang="en-US" altLang="ja-JP" sz="1800" i="1" smtClean="0">
                    <a:cs typeface="Times New Roman"/>
                  </a:rPr>
                  <a:t>Hệ </a:t>
                </a:r>
                <a:r>
                  <a:rPr lang="en-US" altLang="ja-JP" sz="1800" i="1">
                    <a:cs typeface="Times New Roman"/>
                  </a:rPr>
                  <a:t>số khuếch đại dòng lớn </a:t>
                </a:r>
                <a:r>
                  <a:rPr lang="en-US" altLang="ja-JP" sz="1800" i="1" smtClean="0">
                    <a:cs typeface="Times New Roman"/>
                  </a:rPr>
                  <a:t>→ hệ số khuếch đại công suất lớn</a:t>
                </a:r>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mc:Choice>
        <mc:Fallback xmlns="">
          <p:sp>
            <p:nvSpPr>
              <p:cNvPr id="5133" name="Content Placeholder 9"/>
              <p:cNvSpPr>
                <a:spLocks noGrp="1" noRot="1" noChangeAspect="1" noMove="1" noResize="1" noEditPoints="1" noAdjustHandles="1" noChangeArrowheads="1" noChangeShapeType="1" noTextEdit="1"/>
              </p:cNvSpPr>
              <p:nvPr>
                <p:ph sz="half" idx="1"/>
              </p:nvPr>
            </p:nvSpPr>
            <p:spPr>
              <a:xfrm>
                <a:off x="304800" y="1143000"/>
                <a:ext cx="8839200" cy="5410200"/>
              </a:xfrm>
              <a:blipFill rotWithShape="1">
                <a:blip r:embed="rId2"/>
                <a:stretch>
                  <a:fillRect l="-345" t="-564" r="-207"/>
                </a:stretch>
              </a:blipFill>
              <a:ln w="28575"/>
            </p:spPr>
            <p:txBody>
              <a:bodyPr/>
              <a:lstStyle/>
              <a:p>
                <a:r>
                  <a:rPr lang="en-US">
                    <a:noFill/>
                  </a:rPr>
                  <a:t> </a:t>
                </a:r>
              </a:p>
            </p:txBody>
          </p:sp>
        </mc:Fallback>
      </mc:AlternateContent>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2.2.3. Mạch khuếch đại CC</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94894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3" name="Content Placeholder 9"/>
          <p:cNvSpPr>
            <a:spLocks noGrp="1"/>
          </p:cNvSpPr>
          <p:nvPr>
            <p:ph sz="half" idx="1"/>
          </p:nvPr>
        </p:nvSpPr>
        <p:spPr>
          <a:xfrm>
            <a:off x="304800" y="1447801"/>
            <a:ext cx="4495800" cy="381000"/>
          </a:xfrm>
        </p:spPr>
        <p:txBody>
          <a:bodyPr/>
          <a:lstStyle/>
          <a:p>
            <a:pPr marL="0" indent="0" eaLnBrk="1" hangingPunct="1">
              <a:buNone/>
            </a:pPr>
            <a:r>
              <a:rPr lang="en-US" altLang="ja-JP" sz="2000" u="sng" smtClean="0">
                <a:solidFill>
                  <a:srgbClr val="FF0000"/>
                </a:solidFill>
                <a:cs typeface="HGP明朝E"/>
              </a:rPr>
              <a:t>1. Sơ đồ nguyên lý </a:t>
            </a:r>
          </a:p>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2.2.4. Mạch khuếch đại C</a:t>
            </a:r>
            <a:r>
              <a:rPr lang="en-US" sz="3600" smtClean="0">
                <a:solidFill>
                  <a:schemeClr val="accent1">
                    <a:lumMod val="75000"/>
                  </a:schemeClr>
                </a:solidFill>
                <a:latin typeface="+mn-lt"/>
                <a:cs typeface="Times New Roman" pitchFamily="18" charset="0"/>
              </a:rPr>
              <a:t>B</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Content Placeholder 9"/>
          <p:cNvSpPr>
            <a:spLocks noGrp="1"/>
          </p:cNvSpPr>
          <p:nvPr>
            <p:ph sz="half" idx="1"/>
          </p:nvPr>
        </p:nvSpPr>
        <p:spPr>
          <a:xfrm>
            <a:off x="4495800" y="1524000"/>
            <a:ext cx="4495800" cy="381000"/>
          </a:xfrm>
        </p:spPr>
        <p:txBody>
          <a:bodyPr/>
          <a:lstStyle/>
          <a:p>
            <a:pPr marL="0" indent="0" eaLnBrk="1" hangingPunct="1">
              <a:buNone/>
            </a:pPr>
            <a:r>
              <a:rPr lang="en-US" altLang="ja-JP" sz="2000" u="sng" smtClean="0">
                <a:solidFill>
                  <a:srgbClr val="FF0000"/>
                </a:solidFill>
                <a:cs typeface="HGP明朝E"/>
              </a:rPr>
              <a:t>2. Sơ đồ tương đương tĩnh</a:t>
            </a:r>
          </a:p>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ight Arrow 7"/>
          <p:cNvSpPr/>
          <p:nvPr/>
        </p:nvSpPr>
        <p:spPr>
          <a:xfrm>
            <a:off x="3962400" y="2667000"/>
            <a:ext cx="459526"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362437950"/>
              </p:ext>
            </p:extLst>
          </p:nvPr>
        </p:nvGraphicFramePr>
        <p:xfrm>
          <a:off x="533400" y="2065337"/>
          <a:ext cx="3344863" cy="2201863"/>
        </p:xfrm>
        <a:graphic>
          <a:graphicData uri="http://schemas.openxmlformats.org/presentationml/2006/ole">
            <mc:AlternateContent xmlns:mc="http://schemas.openxmlformats.org/markup-compatibility/2006">
              <mc:Choice xmlns:v="urn:schemas-microsoft-com:vml" Requires="v">
                <p:oleObj spid="_x0000_s47188" name="Visio" r:id="rId3" imgW="3337546" imgH="2194560" progId="Visio.Drawing.15">
                  <p:embed/>
                </p:oleObj>
              </mc:Choice>
              <mc:Fallback>
                <p:oleObj name="Visio" r:id="rId3" imgW="3337546" imgH="2194560" progId="Visio.Drawing.15">
                  <p:embed/>
                  <p:pic>
                    <p:nvPicPr>
                      <p:cNvPr id="0" name="Object 4"/>
                      <p:cNvPicPr>
                        <a:picLocks noChangeAspect="1" noChangeArrowheads="1"/>
                      </p:cNvPicPr>
                      <p:nvPr/>
                    </p:nvPicPr>
                    <p:blipFill>
                      <a:blip r:embed="rId4"/>
                      <a:srcRect/>
                      <a:stretch>
                        <a:fillRect/>
                      </a:stretch>
                    </p:blipFill>
                    <p:spPr bwMode="auto">
                      <a:xfrm>
                        <a:off x="533400" y="2065337"/>
                        <a:ext cx="3344863" cy="220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711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184" y="1948775"/>
            <a:ext cx="3352800" cy="202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4267200"/>
            <a:ext cx="1457325" cy="2370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ight Arrow 22"/>
          <p:cNvSpPr/>
          <p:nvPr/>
        </p:nvSpPr>
        <p:spPr>
          <a:xfrm rot="7379119">
            <a:off x="6588902" y="3739275"/>
            <a:ext cx="557246"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264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3" name="Content Placeholder 9"/>
          <p:cNvSpPr>
            <a:spLocks noGrp="1"/>
          </p:cNvSpPr>
          <p:nvPr>
            <p:ph sz="half" idx="1"/>
          </p:nvPr>
        </p:nvSpPr>
        <p:spPr>
          <a:xfrm>
            <a:off x="304800" y="1295400"/>
            <a:ext cx="4495800" cy="5059363"/>
          </a:xfrm>
        </p:spPr>
        <p:txBody>
          <a:bodyPr/>
          <a:lstStyle/>
          <a:p>
            <a:pPr marL="0" indent="0" eaLnBrk="1" hangingPunct="1">
              <a:buNone/>
            </a:pPr>
            <a:r>
              <a:rPr lang="en-US" altLang="ja-JP" sz="2000" u="sng" smtClean="0">
                <a:solidFill>
                  <a:srgbClr val="FF0000"/>
                </a:solidFill>
                <a:cs typeface="HGP明朝E"/>
              </a:rPr>
              <a:t>3. Sơ đồ tương đương động</a:t>
            </a:r>
          </a:p>
          <a:p>
            <a:pPr marL="0" indent="0" eaLnBrk="1" hangingPunct="1">
              <a:buNone/>
            </a:pPr>
            <a:endParaRPr lang="en-US" altLang="ja-JP" sz="1800" smtClean="0">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eaLnBrk="1" hangingPunct="1"/>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2.2.4. Mạch khuếch đại CB</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8" name="Group 7"/>
          <p:cNvGrpSpPr/>
          <p:nvPr/>
        </p:nvGrpSpPr>
        <p:grpSpPr>
          <a:xfrm>
            <a:off x="197559" y="1828364"/>
            <a:ext cx="8382531" cy="4722670"/>
            <a:chOff x="197559" y="1828364"/>
            <a:chExt cx="8382531" cy="4722670"/>
          </a:xfrm>
        </p:grpSpPr>
        <p:grpSp>
          <p:nvGrpSpPr>
            <p:cNvPr id="17" name="Group 16"/>
            <p:cNvGrpSpPr/>
            <p:nvPr/>
          </p:nvGrpSpPr>
          <p:grpSpPr>
            <a:xfrm>
              <a:off x="670799" y="1828364"/>
              <a:ext cx="1950181" cy="914400"/>
              <a:chOff x="6269682" y="2559936"/>
              <a:chExt cx="2224980" cy="1112490"/>
            </a:xfrm>
          </p:grpSpPr>
          <p:sp>
            <p:nvSpPr>
              <p:cNvPr id="21" name="Rounded Rectangle 20"/>
              <p:cNvSpPr/>
              <p:nvPr/>
            </p:nvSpPr>
            <p:spPr>
              <a:xfrm>
                <a:off x="6269682" y="2559936"/>
                <a:ext cx="2224980" cy="1112490"/>
              </a:xfrm>
              <a:prstGeom prst="roundRect">
                <a:avLst>
                  <a:gd name="adj" fmla="val 10000"/>
                </a:avLst>
              </a:prstGeom>
              <a:solidFill>
                <a:srgbClr val="FFFF66"/>
              </a:solidFill>
              <a:ln w="28575"/>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4"/>
              <p:cNvSpPr/>
              <p:nvPr/>
            </p:nvSpPr>
            <p:spPr>
              <a:xfrm>
                <a:off x="6302266" y="2592520"/>
                <a:ext cx="2159812" cy="1047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Ngắn mạch các tụ</a:t>
                </a:r>
                <a:endParaRPr lang="vi-VN" sz="2400" kern="1200">
                  <a:solidFill>
                    <a:schemeClr val="tx1">
                      <a:lumMod val="85000"/>
                      <a:lumOff val="15000"/>
                    </a:schemeClr>
                  </a:solidFill>
                </a:endParaRPr>
              </a:p>
            </p:txBody>
          </p:sp>
        </p:grpSp>
        <p:grpSp>
          <p:nvGrpSpPr>
            <p:cNvPr id="18" name="Group 17"/>
            <p:cNvGrpSpPr/>
            <p:nvPr/>
          </p:nvGrpSpPr>
          <p:grpSpPr>
            <a:xfrm>
              <a:off x="533400" y="2930665"/>
              <a:ext cx="2209800" cy="1077840"/>
              <a:chOff x="6269682" y="3839300"/>
              <a:chExt cx="2224980" cy="1112490"/>
            </a:xfrm>
          </p:grpSpPr>
          <p:sp>
            <p:nvSpPr>
              <p:cNvPr id="19" name="Rounded Rectangle 18"/>
              <p:cNvSpPr/>
              <p:nvPr/>
            </p:nvSpPr>
            <p:spPr>
              <a:xfrm>
                <a:off x="6269682" y="3839300"/>
                <a:ext cx="2224980" cy="1112490"/>
              </a:xfrm>
              <a:prstGeom prst="roundRect">
                <a:avLst>
                  <a:gd name="adj" fmla="val 10000"/>
                </a:avLst>
              </a:prstGeom>
              <a:solidFill>
                <a:srgbClr val="FFFF66"/>
              </a:solidFill>
              <a:ln w="28575"/>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6"/>
              <p:cNvSpPr/>
              <p:nvPr/>
            </p:nvSpPr>
            <p:spPr>
              <a:xfrm>
                <a:off x="6302266" y="3871884"/>
                <a:ext cx="2159812" cy="1047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Ngắn mạch nguồn một chiều</a:t>
                </a:r>
                <a:endParaRPr lang="vi-VN" sz="2400" kern="1200">
                  <a:solidFill>
                    <a:schemeClr val="tx1">
                      <a:lumMod val="85000"/>
                      <a:lumOff val="15000"/>
                    </a:schemeClr>
                  </a:solidFill>
                </a:endParaRPr>
              </a:p>
            </p:txBody>
          </p:sp>
        </p:grpSp>
        <p:sp>
          <p:nvSpPr>
            <p:cNvPr id="3" name="Right Arrow 2"/>
            <p:cNvSpPr/>
            <p:nvPr/>
          </p:nvSpPr>
          <p:spPr>
            <a:xfrm>
              <a:off x="3048000" y="2514600"/>
              <a:ext cx="609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6532744" y="3941885"/>
              <a:ext cx="64477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5791200" y="4746678"/>
              <a:ext cx="2788890" cy="1255148"/>
              <a:chOff x="6269682" y="2559936"/>
              <a:chExt cx="2224980" cy="1112490"/>
            </a:xfrm>
          </p:grpSpPr>
          <p:sp>
            <p:nvSpPr>
              <p:cNvPr id="28" name="Rounded Rectangle 27"/>
              <p:cNvSpPr/>
              <p:nvPr/>
            </p:nvSpPr>
            <p:spPr>
              <a:xfrm>
                <a:off x="6269682" y="2559936"/>
                <a:ext cx="2224980" cy="1112490"/>
              </a:xfrm>
              <a:prstGeom prst="roundRect">
                <a:avLst>
                  <a:gd name="adj" fmla="val 10000"/>
                </a:avLst>
              </a:prstGeom>
              <a:solidFill>
                <a:srgbClr val="FFFF66"/>
              </a:solidFill>
              <a:ln w="28575"/>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9" name="Rounded Rectangle 4"/>
              <p:cNvSpPr/>
              <p:nvPr/>
            </p:nvSpPr>
            <p:spPr>
              <a:xfrm>
                <a:off x="6302266" y="2592520"/>
                <a:ext cx="2159812" cy="1047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solidFill>
                      <a:schemeClr val="tx1">
                        <a:lumMod val="85000"/>
                        <a:lumOff val="15000"/>
                      </a:schemeClr>
                    </a:solidFill>
                  </a:rPr>
                  <a:t>R1 &amp;R2 bị ngắn mạch; R</a:t>
                </a:r>
                <a:r>
                  <a:rPr lang="en-US" sz="2400" kern="1200" baseline="-25000" smtClean="0">
                    <a:solidFill>
                      <a:schemeClr val="tx1">
                        <a:lumMod val="85000"/>
                        <a:lumOff val="15000"/>
                      </a:schemeClr>
                    </a:solidFill>
                  </a:rPr>
                  <a:t>C</a:t>
                </a:r>
                <a:r>
                  <a:rPr lang="en-US" sz="2400" kern="1200" smtClean="0">
                    <a:solidFill>
                      <a:schemeClr val="tx1">
                        <a:lumMod val="85000"/>
                        <a:lumOff val="15000"/>
                      </a:schemeClr>
                    </a:solidFill>
                  </a:rPr>
                  <a:t>//R</a:t>
                </a:r>
                <a:r>
                  <a:rPr lang="en-US" sz="2400" kern="1200" baseline="-25000" smtClean="0">
                    <a:solidFill>
                      <a:schemeClr val="tx1">
                        <a:lumMod val="85000"/>
                        <a:lumOff val="15000"/>
                      </a:schemeClr>
                    </a:solidFill>
                  </a:rPr>
                  <a:t>L</a:t>
                </a:r>
                <a:r>
                  <a:rPr lang="en-US" sz="2400" kern="1200" smtClean="0">
                    <a:solidFill>
                      <a:schemeClr val="tx1">
                        <a:lumMod val="85000"/>
                        <a:lumOff val="15000"/>
                      </a:schemeClr>
                    </a:solidFill>
                  </a:rPr>
                  <a:t>; cực B</a:t>
                </a:r>
                <a:r>
                  <a:rPr lang="en-US" sz="2400" kern="1200" smtClean="0">
                    <a:solidFill>
                      <a:schemeClr val="tx1">
                        <a:lumMod val="85000"/>
                        <a:lumOff val="15000"/>
                      </a:schemeClr>
                    </a:solidFill>
                    <a:latin typeface="Times New Roman"/>
                    <a:cs typeface="Times New Roman"/>
                  </a:rPr>
                  <a:t>≡GND</a:t>
                </a:r>
                <a:endParaRPr lang="vi-VN" sz="2400" kern="1200" baseline="-25000">
                  <a:solidFill>
                    <a:schemeClr val="tx1">
                      <a:lumMod val="85000"/>
                      <a:lumOff val="15000"/>
                    </a:schemeClr>
                  </a:solidFill>
                </a:endParaRPr>
              </a:p>
            </p:txBody>
          </p:sp>
        </p:grpSp>
        <p:sp>
          <p:nvSpPr>
            <p:cNvPr id="30" name="Right Arrow 29"/>
            <p:cNvSpPr/>
            <p:nvPr/>
          </p:nvSpPr>
          <p:spPr>
            <a:xfrm flipH="1">
              <a:off x="4876800" y="4953000"/>
              <a:ext cx="762919" cy="530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474762936"/>
                </p:ext>
              </p:extLst>
            </p:nvPr>
          </p:nvGraphicFramePr>
          <p:xfrm>
            <a:off x="197559" y="4184983"/>
            <a:ext cx="4846842" cy="2366051"/>
          </p:xfrm>
          <a:graphic>
            <a:graphicData uri="http://schemas.openxmlformats.org/presentationml/2006/ole">
              <mc:AlternateContent xmlns:mc="http://schemas.openxmlformats.org/markup-compatibility/2006">
                <mc:Choice xmlns:v="urn:schemas-microsoft-com:vml" Requires="v">
                  <p:oleObj spid="_x0000_s48206" name="Visio" r:id="rId3" imgW="3977654" imgH="1859328" progId="Visio.Drawing.11">
                    <p:embed/>
                  </p:oleObj>
                </mc:Choice>
                <mc:Fallback>
                  <p:oleObj name="Visio" r:id="rId3" imgW="3977654" imgH="1859328" progId="Visio.Drawing.11">
                    <p:embed/>
                    <p:pic>
                      <p:nvPicPr>
                        <p:cNvPr id="0" name="Object 4"/>
                        <p:cNvPicPr>
                          <a:picLocks noChangeAspect="1" noChangeArrowheads="1"/>
                        </p:cNvPicPr>
                        <p:nvPr/>
                      </p:nvPicPr>
                      <p:blipFill>
                        <a:blip r:embed="rId4"/>
                        <a:srcRect/>
                        <a:stretch>
                          <a:fillRect/>
                        </a:stretch>
                      </p:blipFill>
                      <p:spPr bwMode="auto">
                        <a:xfrm>
                          <a:off x="197559" y="4184983"/>
                          <a:ext cx="4846842" cy="2366051"/>
                        </a:xfrm>
                        <a:prstGeom prst="rect">
                          <a:avLst/>
                        </a:prstGeom>
                        <a:noFill/>
                      </p:spPr>
                    </p:pic>
                  </p:oleObj>
                </mc:Fallback>
              </mc:AlternateContent>
            </a:graphicData>
          </a:graphic>
        </p:graphicFrame>
        <p:pic>
          <p:nvPicPr>
            <p:cNvPr id="4813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5462" y="1876384"/>
              <a:ext cx="374332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18541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33" name="Content Placeholder 9"/>
              <p:cNvSpPr>
                <a:spLocks noGrp="1"/>
              </p:cNvSpPr>
              <p:nvPr>
                <p:ph sz="half" idx="1"/>
              </p:nvPr>
            </p:nvSpPr>
            <p:spPr>
              <a:xfrm>
                <a:off x="304800" y="1143000"/>
                <a:ext cx="8610600" cy="5638800"/>
              </a:xfrm>
            </p:spPr>
            <p:txBody>
              <a:bodyPr/>
              <a:lstStyle/>
              <a:p>
                <a:pPr eaLnBrk="1" hangingPunct="1">
                  <a:buClr>
                    <a:schemeClr val="tx2">
                      <a:lumMod val="75000"/>
                    </a:schemeClr>
                  </a:buClr>
                  <a:buFont typeface="Wingdings" pitchFamily="2" charset="2"/>
                  <a:buChar char="Ø"/>
                </a:pPr>
                <a:r>
                  <a:rPr lang="en-US" altLang="ja-JP" sz="1800" smtClean="0">
                    <a:cs typeface="HGP明朝E"/>
                  </a:rPr>
                  <a:t> </a:t>
                </a:r>
                <a:r>
                  <a:rPr lang="en-US" altLang="ja-JP" sz="1800" smtClean="0">
                    <a:solidFill>
                      <a:srgbClr val="C00000"/>
                    </a:solidFill>
                    <a:cs typeface="HGP明朝E"/>
                  </a:rPr>
                  <a:t>Tính các tham số của chế độ động</a:t>
                </a:r>
              </a:p>
              <a:p>
                <a:pPr eaLnBrk="1" hangingPunct="1">
                  <a:buClr>
                    <a:schemeClr val="accent1">
                      <a:lumMod val="75000"/>
                    </a:schemeClr>
                  </a:buClr>
                  <a:buFont typeface="Wingdings" pitchFamily="2" charset="2"/>
                  <a:buChar char="§"/>
                </a:pPr>
                <a:r>
                  <a:rPr lang="en-US" altLang="ja-JP" sz="1800" smtClean="0">
                    <a:cs typeface="HGP明朝E"/>
                  </a:rPr>
                  <a:t> </a:t>
                </a:r>
                <a:r>
                  <a:rPr lang="en-US" altLang="ja-JP" sz="1800" smtClean="0">
                    <a:solidFill>
                      <a:schemeClr val="accent1">
                        <a:lumMod val="75000"/>
                      </a:schemeClr>
                    </a:solidFill>
                    <a:cs typeface="HGP明朝E"/>
                  </a:rPr>
                  <a:t>Trở kháng vào: </a:t>
                </a:r>
              </a:p>
              <a:p>
                <a:pPr marL="0" indent="801688" eaLnBrk="1" hangingPunct="1">
                  <a:buClr>
                    <a:schemeClr val="accent1">
                      <a:lumMod val="75000"/>
                    </a:schemeClr>
                  </a:buClr>
                  <a:buNone/>
                </a:pPr>
                <a14:m>
                  <m:oMath xmlns:m="http://schemas.openxmlformats.org/officeDocument/2006/math">
                    <m:sSub>
                      <m:sSubPr>
                        <m:ctrlPr>
                          <a:rPr lang="en-US" altLang="ja-JP" sz="1800" i="1">
                            <a:latin typeface="Cambria Math"/>
                          </a:rPr>
                        </m:ctrlPr>
                      </m:sSubPr>
                      <m:e>
                        <m:r>
                          <a:rPr lang="en-US" altLang="ja-JP" sz="1800" i="1">
                            <a:latin typeface="Cambria Math"/>
                          </a:rPr>
                          <m:t>𝑍</m:t>
                        </m:r>
                      </m:e>
                      <m:sub>
                        <m:r>
                          <a:rPr lang="en-US" altLang="ja-JP" sz="1800" i="1">
                            <a:latin typeface="Cambria Math"/>
                          </a:rPr>
                          <m:t>𝑣</m:t>
                        </m:r>
                      </m:sub>
                    </m:sSub>
                    <m:r>
                      <a:rPr lang="en-US" altLang="ja-JP" sz="1800" i="1">
                        <a:latin typeface="Cambria Math"/>
                      </a:rPr>
                      <m:t>=</m:t>
                    </m:r>
                    <m:f>
                      <m:fPr>
                        <m:ctrlPr>
                          <a:rPr lang="en-US" altLang="ja-JP" sz="1800" i="1">
                            <a:latin typeface="Cambria Math"/>
                          </a:rPr>
                        </m:ctrlPr>
                      </m:fPr>
                      <m:num>
                        <m:sSub>
                          <m:sSubPr>
                            <m:ctrlPr>
                              <a:rPr lang="en-US" altLang="ja-JP" sz="1800" i="1">
                                <a:latin typeface="Cambria Math"/>
                              </a:rPr>
                            </m:ctrlPr>
                          </m:sSubPr>
                          <m:e>
                            <m:r>
                              <a:rPr lang="en-US" altLang="ja-JP" sz="1800" i="1">
                                <a:latin typeface="Cambria Math"/>
                              </a:rPr>
                              <m:t>𝑢</m:t>
                            </m:r>
                          </m:e>
                          <m:sub>
                            <m:r>
                              <a:rPr lang="en-US" altLang="ja-JP" sz="1800" i="1">
                                <a:latin typeface="Cambria Math"/>
                              </a:rPr>
                              <m:t>𝑣</m:t>
                            </m:r>
                          </m:sub>
                        </m:sSub>
                      </m:num>
                      <m:den>
                        <m:sSub>
                          <m:sSubPr>
                            <m:ctrlPr>
                              <a:rPr lang="en-US" altLang="ja-JP" sz="1800" i="1">
                                <a:latin typeface="Cambria Math"/>
                              </a:rPr>
                            </m:ctrlPr>
                          </m:sSubPr>
                          <m:e>
                            <m:r>
                              <a:rPr lang="en-US" altLang="ja-JP" sz="1800" i="1">
                                <a:latin typeface="Cambria Math"/>
                              </a:rPr>
                              <m:t>𝑖</m:t>
                            </m:r>
                          </m:e>
                          <m:sub>
                            <m:r>
                              <a:rPr lang="en-US" altLang="ja-JP" sz="1800" i="1">
                                <a:latin typeface="Cambria Math"/>
                              </a:rPr>
                              <m:t>𝑣</m:t>
                            </m:r>
                          </m:sub>
                        </m:sSub>
                      </m:den>
                    </m:f>
                    <m:r>
                      <a:rPr lang="en-US" altLang="ja-JP" sz="1800" i="1">
                        <a:latin typeface="Cambria Math"/>
                      </a:rPr>
                      <m:t>=</m:t>
                    </m:r>
                    <m:sSub>
                      <m:sSubPr>
                        <m:ctrlPr>
                          <a:rPr lang="en-US" altLang="ja-JP" sz="1800" i="1">
                            <a:latin typeface="Cambria Math"/>
                          </a:rPr>
                        </m:ctrlPr>
                      </m:sSubPr>
                      <m:e>
                        <m:r>
                          <a:rPr lang="en-US" altLang="ja-JP" sz="1800" i="1">
                            <a:latin typeface="Cambria Math"/>
                          </a:rPr>
                          <m:t>𝑅</m:t>
                        </m:r>
                      </m:e>
                      <m:sub>
                        <m:r>
                          <a:rPr lang="en-US" altLang="ja-JP" sz="1800" b="0" i="1" smtClean="0">
                            <a:latin typeface="Cambria Math"/>
                          </a:rPr>
                          <m:t>𝐸</m:t>
                        </m:r>
                      </m:sub>
                    </m:sSub>
                    <m:r>
                      <a:rPr lang="en-US" altLang="ja-JP" sz="1800" i="1">
                        <a:latin typeface="Cambria Math"/>
                      </a:rPr>
                      <m:t>//</m:t>
                    </m:r>
                    <m:sSub>
                      <m:sSubPr>
                        <m:ctrlPr>
                          <a:rPr lang="en-US" altLang="ja-JP" sz="1800" i="1">
                            <a:latin typeface="Cambria Math"/>
                          </a:rPr>
                        </m:ctrlPr>
                      </m:sSubPr>
                      <m:e>
                        <m:r>
                          <a:rPr lang="en-US" altLang="ja-JP" sz="1800" i="1">
                            <a:latin typeface="Cambria Math"/>
                          </a:rPr>
                          <m:t>𝑟</m:t>
                        </m:r>
                      </m:e>
                      <m:sub>
                        <m:r>
                          <a:rPr lang="en-US" altLang="ja-JP" sz="1800" i="1">
                            <a:latin typeface="Cambria Math"/>
                          </a:rPr>
                          <m:t>𝑒</m:t>
                        </m:r>
                      </m:sub>
                    </m:sSub>
                    <m:r>
                      <a:rPr lang="en-US" altLang="ja-JP" sz="1800" i="1" smtClean="0">
                        <a:latin typeface="Cambria Math"/>
                        <a:ea typeface="Cambria Math"/>
                      </a:rPr>
                      <m:t>≈</m:t>
                    </m:r>
                    <m:sSub>
                      <m:sSubPr>
                        <m:ctrlPr>
                          <a:rPr lang="en-US" altLang="ja-JP" sz="1800" i="1" smtClean="0">
                            <a:latin typeface="Cambria Math"/>
                            <a:ea typeface="Cambria Math"/>
                          </a:rPr>
                        </m:ctrlPr>
                      </m:sSubPr>
                      <m:e>
                        <m:r>
                          <a:rPr lang="en-US" altLang="ja-JP" sz="1800" b="0" i="1" smtClean="0">
                            <a:latin typeface="Cambria Math"/>
                            <a:ea typeface="Cambria Math"/>
                          </a:rPr>
                          <m:t>𝑟</m:t>
                        </m:r>
                      </m:e>
                      <m:sub>
                        <m:r>
                          <a:rPr lang="en-US" altLang="ja-JP" sz="1800" b="0" i="1" smtClean="0">
                            <a:latin typeface="Cambria Math"/>
                            <a:ea typeface="Cambria Math"/>
                          </a:rPr>
                          <m:t>𝑒</m:t>
                        </m:r>
                      </m:sub>
                    </m:sSub>
                  </m:oMath>
                </a14:m>
                <a:r>
                  <a:rPr lang="en-US" altLang="ja-JP" sz="1800" i="1">
                    <a:cs typeface="HGP明朝E"/>
                  </a:rPr>
                  <a:t> </a:t>
                </a:r>
              </a:p>
              <a:p>
                <a:pPr eaLnBrk="1" hangingPunct="1">
                  <a:buClr>
                    <a:schemeClr val="accent1">
                      <a:lumMod val="75000"/>
                    </a:schemeClr>
                  </a:buClr>
                  <a:buFont typeface="Wingdings" pitchFamily="2" charset="2"/>
                  <a:buChar char="§"/>
                </a:pPr>
                <a:r>
                  <a:rPr lang="en-US" altLang="ja-JP" sz="1800" smtClean="0">
                    <a:solidFill>
                      <a:schemeClr val="accent1">
                        <a:lumMod val="75000"/>
                      </a:schemeClr>
                    </a:solidFill>
                    <a:cs typeface="HGP明朝E"/>
                  </a:rPr>
                  <a:t>Trở </a:t>
                </a:r>
                <a:r>
                  <a:rPr lang="en-US" altLang="ja-JP" sz="1800">
                    <a:solidFill>
                      <a:schemeClr val="accent1">
                        <a:lumMod val="75000"/>
                      </a:schemeClr>
                    </a:solidFill>
                    <a:cs typeface="HGP明朝E"/>
                  </a:rPr>
                  <a:t>kháng </a:t>
                </a:r>
                <a:r>
                  <a:rPr lang="en-US" altLang="ja-JP" sz="1800" smtClean="0">
                    <a:solidFill>
                      <a:schemeClr val="accent1">
                        <a:lumMod val="75000"/>
                      </a:schemeClr>
                    </a:solidFill>
                    <a:cs typeface="HGP明朝E"/>
                  </a:rPr>
                  <a:t>ra: </a:t>
                </a:r>
                <a:endParaRPr lang="en-US" altLang="ja-JP" sz="1800" smtClean="0">
                  <a:latin typeface="Times New Roman"/>
                  <a:cs typeface="Times New Roman"/>
                </a:endParaRPr>
              </a:p>
              <a:p>
                <a:pPr marL="0" indent="0" eaLnBrk="1" hangingPunct="1">
                  <a:buClr>
                    <a:schemeClr val="accent1">
                      <a:lumMod val="75000"/>
                    </a:schemeClr>
                  </a:buClr>
                  <a:buNone/>
                </a:pPr>
                <a:endParaRPr lang="en-US" altLang="ja-JP" sz="1800">
                  <a:cs typeface="HGP明朝E"/>
                </a:endParaRPr>
              </a:p>
              <a:p>
                <a:pPr marL="0" indent="0" eaLnBrk="1" hangingPunct="1">
                  <a:buNone/>
                </a:pPr>
                <a:endParaRPr lang="en-US" altLang="ja-JP" sz="1800" i="1">
                  <a:cs typeface="HGP明朝E"/>
                </a:endParaRPr>
              </a:p>
              <a:p>
                <a:pPr marL="0" indent="0" eaLnBrk="1" hangingPunct="1">
                  <a:buNone/>
                </a:pPr>
                <a:r>
                  <a:rPr lang="en-US" altLang="ja-JP" sz="1800" i="1">
                    <a:cs typeface="HGP明朝E"/>
                  </a:rPr>
                  <a:t> </a:t>
                </a:r>
                <a:r>
                  <a:rPr lang="en-US" altLang="ja-JP" sz="1800" i="1" smtClean="0">
                    <a:cs typeface="HGP明朝E"/>
                  </a:rPr>
                  <a:t>       trong đó: </a:t>
                </a:r>
              </a:p>
              <a:p>
                <a:pPr marL="0" indent="0" eaLnBrk="1" hangingPunct="1">
                  <a:buNone/>
                </a:pPr>
                <a:r>
                  <a:rPr lang="en-US" altLang="ja-JP" sz="1800" i="1" smtClean="0">
                    <a:cs typeface="HGP明朝E"/>
                  </a:rPr>
                  <a:t>  Mặt khác: </a:t>
                </a:r>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mc:Choice>
        <mc:Fallback xmlns="">
          <p:sp>
            <p:nvSpPr>
              <p:cNvPr id="5133" name="Content Placeholder 9"/>
              <p:cNvSpPr>
                <a:spLocks noGrp="1" noRot="1" noChangeAspect="1" noMove="1" noResize="1" noEditPoints="1" noAdjustHandles="1" noChangeArrowheads="1" noChangeShapeType="1" noTextEdit="1"/>
              </p:cNvSpPr>
              <p:nvPr>
                <p:ph sz="half" idx="1"/>
              </p:nvPr>
            </p:nvSpPr>
            <p:spPr>
              <a:xfrm>
                <a:off x="304800" y="1143000"/>
                <a:ext cx="8610600" cy="5638800"/>
              </a:xfrm>
              <a:blipFill rotWithShape="1">
                <a:blip r:embed="rId3"/>
                <a:stretch>
                  <a:fillRect l="-354" t="-541"/>
                </a:stretch>
              </a:blipFill>
            </p:spPr>
            <p:txBody>
              <a:bodyPr/>
              <a:lstStyle/>
              <a:p>
                <a:r>
                  <a:rPr lang="en-US">
                    <a:noFill/>
                  </a:rPr>
                  <a:t> </a:t>
                </a:r>
              </a:p>
            </p:txBody>
          </p:sp>
        </mc:Fallback>
      </mc:AlternateContent>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2.2.4. Mạch khuếch đại CB</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25"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4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121" name="Object 5120"/>
          <p:cNvGraphicFramePr>
            <a:graphicFrameLocks noChangeAspect="1"/>
          </p:cNvGraphicFramePr>
          <p:nvPr>
            <p:extLst>
              <p:ext uri="{D42A27DB-BD31-4B8C-83A1-F6EECF244321}">
                <p14:modId xmlns:p14="http://schemas.microsoft.com/office/powerpoint/2010/main" val="3409547956"/>
              </p:ext>
            </p:extLst>
          </p:nvPr>
        </p:nvGraphicFramePr>
        <p:xfrm>
          <a:off x="762000" y="2667000"/>
          <a:ext cx="1754554" cy="609600"/>
        </p:xfrm>
        <a:graphic>
          <a:graphicData uri="http://schemas.openxmlformats.org/presentationml/2006/ole">
            <mc:AlternateContent xmlns:mc="http://schemas.openxmlformats.org/markup-compatibility/2006">
              <mc:Choice xmlns:v="urn:schemas-microsoft-com:vml" Requires="v">
                <p:oleObj spid="_x0000_s49512" name="Equation" r:id="rId4" imgW="1193760" imgH="431640" progId="Equation.3">
                  <p:embed/>
                </p:oleObj>
              </mc:Choice>
              <mc:Fallback>
                <p:oleObj name="Equation" r:id="rId4" imgW="1193760" imgH="431640" progId="Equation.3">
                  <p:embed/>
                  <p:pic>
                    <p:nvPicPr>
                      <p:cNvPr id="0" name=""/>
                      <p:cNvPicPr>
                        <a:picLocks noChangeAspect="1" noChangeArrowheads="1"/>
                      </p:cNvPicPr>
                      <p:nvPr/>
                    </p:nvPicPr>
                    <p:blipFill>
                      <a:blip r:embed="rId5"/>
                      <a:srcRect/>
                      <a:stretch>
                        <a:fillRect/>
                      </a:stretch>
                    </p:blipFill>
                    <p:spPr bwMode="auto">
                      <a:xfrm>
                        <a:off x="762000" y="2667000"/>
                        <a:ext cx="1754554" cy="609600"/>
                      </a:xfrm>
                      <a:prstGeom prst="rect">
                        <a:avLst/>
                      </a:prstGeom>
                      <a:noFill/>
                      <a:ln>
                        <a:noFill/>
                      </a:ln>
                    </p:spPr>
                  </p:pic>
                </p:oleObj>
              </mc:Fallback>
            </mc:AlternateContent>
          </a:graphicData>
        </a:graphic>
      </p:graphicFrame>
      <p:graphicFrame>
        <p:nvGraphicFramePr>
          <p:cNvPr id="5126" name="Object 5125"/>
          <p:cNvGraphicFramePr>
            <a:graphicFrameLocks noChangeAspect="1"/>
          </p:cNvGraphicFramePr>
          <p:nvPr>
            <p:extLst>
              <p:ext uri="{D42A27DB-BD31-4B8C-83A1-F6EECF244321}">
                <p14:modId xmlns:p14="http://schemas.microsoft.com/office/powerpoint/2010/main" val="1712578845"/>
              </p:ext>
            </p:extLst>
          </p:nvPr>
        </p:nvGraphicFramePr>
        <p:xfrm>
          <a:off x="1371600" y="5259770"/>
          <a:ext cx="812800" cy="334962"/>
        </p:xfrm>
        <a:graphic>
          <a:graphicData uri="http://schemas.openxmlformats.org/presentationml/2006/ole">
            <mc:AlternateContent xmlns:mc="http://schemas.openxmlformats.org/markup-compatibility/2006">
              <mc:Choice xmlns:v="urn:schemas-microsoft-com:vml" Requires="v">
                <p:oleObj spid="_x0000_s49513" name="Equation" r:id="rId6" imgW="533160" imgH="228600" progId="Equation.3">
                  <p:embed/>
                </p:oleObj>
              </mc:Choice>
              <mc:Fallback>
                <p:oleObj name="Equation" r:id="rId6" imgW="533160" imgH="228600" progId="Equation.3">
                  <p:embed/>
                  <p:pic>
                    <p:nvPicPr>
                      <p:cNvPr id="0" name=""/>
                      <p:cNvPicPr>
                        <a:picLocks noChangeAspect="1" noChangeArrowheads="1"/>
                      </p:cNvPicPr>
                      <p:nvPr/>
                    </p:nvPicPr>
                    <p:blipFill>
                      <a:blip r:embed="rId7"/>
                      <a:srcRect/>
                      <a:stretch>
                        <a:fillRect/>
                      </a:stretch>
                    </p:blipFill>
                    <p:spPr bwMode="auto">
                      <a:xfrm>
                        <a:off x="1371600" y="5259770"/>
                        <a:ext cx="812800" cy="334962"/>
                      </a:xfrm>
                      <a:prstGeom prst="rect">
                        <a:avLst/>
                      </a:prstGeom>
                      <a:noFill/>
                      <a:ln w="19050">
                        <a:solidFill>
                          <a:srgbClr val="CC3300"/>
                        </a:solidFill>
                      </a:ln>
                    </p:spPr>
                  </p:pic>
                </p:oleObj>
              </mc:Fallback>
            </mc:AlternateContent>
          </a:graphicData>
        </a:graphic>
      </p:graphicFrame>
      <p:sp>
        <p:nvSpPr>
          <p:cNvPr id="51" name="Right Arrow 50"/>
          <p:cNvSpPr/>
          <p:nvPr/>
        </p:nvSpPr>
        <p:spPr>
          <a:xfrm>
            <a:off x="685942" y="5257800"/>
            <a:ext cx="472853" cy="277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103185372"/>
              </p:ext>
            </p:extLst>
          </p:nvPr>
        </p:nvGraphicFramePr>
        <p:xfrm>
          <a:off x="4419600" y="1371600"/>
          <a:ext cx="4533900" cy="2187225"/>
        </p:xfrm>
        <a:graphic>
          <a:graphicData uri="http://schemas.openxmlformats.org/presentationml/2006/ole">
            <mc:AlternateContent xmlns:mc="http://schemas.openxmlformats.org/markup-compatibility/2006">
              <mc:Choice xmlns:v="urn:schemas-microsoft-com:vml" Requires="v">
                <p:oleObj spid="_x0000_s49514" name="Visio" r:id="rId8" imgW="3855770" imgH="1859328" progId="Visio.Drawing.11">
                  <p:embed/>
                </p:oleObj>
              </mc:Choice>
              <mc:Fallback>
                <p:oleObj name="Visio" r:id="rId8" imgW="3855770" imgH="1859328" progId="Visio.Drawing.11">
                  <p:embed/>
                  <p:pic>
                    <p:nvPicPr>
                      <p:cNvPr id="0" name="Object 20"/>
                      <p:cNvPicPr>
                        <a:picLocks noChangeAspect="1" noChangeArrowheads="1"/>
                      </p:cNvPicPr>
                      <p:nvPr/>
                    </p:nvPicPr>
                    <p:blipFill>
                      <a:blip r:embed="rId9"/>
                      <a:srcRect/>
                      <a:stretch>
                        <a:fillRect/>
                      </a:stretch>
                    </p:blipFill>
                    <p:spPr bwMode="auto">
                      <a:xfrm>
                        <a:off x="4419600" y="1371600"/>
                        <a:ext cx="4533900" cy="2187225"/>
                      </a:xfrm>
                      <a:prstGeom prst="rect">
                        <a:avLst/>
                      </a:prstGeom>
                      <a:noFill/>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2126376111"/>
              </p:ext>
            </p:extLst>
          </p:nvPr>
        </p:nvGraphicFramePr>
        <p:xfrm>
          <a:off x="1299369" y="4114800"/>
          <a:ext cx="6545262" cy="787400"/>
        </p:xfrm>
        <a:graphic>
          <a:graphicData uri="http://schemas.openxmlformats.org/presentationml/2006/ole">
            <mc:AlternateContent xmlns:mc="http://schemas.openxmlformats.org/markup-compatibility/2006">
              <mc:Choice xmlns:v="urn:schemas-microsoft-com:vml" Requires="v">
                <p:oleObj spid="_x0000_s49515" name="Equation" r:id="rId10" imgW="4381200" imgH="507960" progId="Equation.3">
                  <p:embed/>
                </p:oleObj>
              </mc:Choice>
              <mc:Fallback>
                <p:oleObj name="Equation" r:id="rId10" imgW="4381200" imgH="507960" progId="Equation.3">
                  <p:embed/>
                  <p:pic>
                    <p:nvPicPr>
                      <p:cNvPr id="0" name=""/>
                      <p:cNvPicPr>
                        <a:picLocks noChangeAspect="1" noChangeArrowheads="1"/>
                      </p:cNvPicPr>
                      <p:nvPr/>
                    </p:nvPicPr>
                    <p:blipFill>
                      <a:blip r:embed="rId11"/>
                      <a:srcRect/>
                      <a:stretch>
                        <a:fillRect/>
                      </a:stretch>
                    </p:blipFill>
                    <p:spPr bwMode="auto">
                      <a:xfrm>
                        <a:off x="1299369" y="4114800"/>
                        <a:ext cx="6545262" cy="787400"/>
                      </a:xfrm>
                      <a:prstGeom prst="rect">
                        <a:avLst/>
                      </a:prstGeom>
                      <a:noFill/>
                      <a:ln w="12700">
                        <a:solidFill>
                          <a:srgbClr val="CC3300"/>
                        </a:solid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989828685"/>
              </p:ext>
            </p:extLst>
          </p:nvPr>
        </p:nvGraphicFramePr>
        <p:xfrm>
          <a:off x="1828800" y="3200400"/>
          <a:ext cx="952500" cy="609600"/>
        </p:xfrm>
        <a:graphic>
          <a:graphicData uri="http://schemas.openxmlformats.org/presentationml/2006/ole">
            <mc:AlternateContent xmlns:mc="http://schemas.openxmlformats.org/markup-compatibility/2006">
              <mc:Choice xmlns:v="urn:schemas-microsoft-com:vml" Requires="v">
                <p:oleObj spid="_x0000_s49516" name="Equation" r:id="rId12" imgW="647640" imgH="431640" progId="Equation.3">
                  <p:embed/>
                </p:oleObj>
              </mc:Choice>
              <mc:Fallback>
                <p:oleObj name="Equation" r:id="rId12" imgW="647640" imgH="431640" progId="Equation.3">
                  <p:embed/>
                  <p:pic>
                    <p:nvPicPr>
                      <p:cNvPr id="0" name="Object 5120"/>
                      <p:cNvPicPr>
                        <a:picLocks noChangeAspect="1" noChangeArrowheads="1"/>
                      </p:cNvPicPr>
                      <p:nvPr/>
                    </p:nvPicPr>
                    <p:blipFill>
                      <a:blip r:embed="rId13"/>
                      <a:srcRect/>
                      <a:stretch>
                        <a:fillRect/>
                      </a:stretch>
                    </p:blipFill>
                    <p:spPr bwMode="auto">
                      <a:xfrm>
                        <a:off x="1828800" y="3200400"/>
                        <a:ext cx="952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51174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33" name="Content Placeholder 9"/>
              <p:cNvSpPr>
                <a:spLocks noGrp="1"/>
              </p:cNvSpPr>
              <p:nvPr>
                <p:ph sz="half" idx="1"/>
              </p:nvPr>
            </p:nvSpPr>
            <p:spPr>
              <a:xfrm>
                <a:off x="304800" y="1143000"/>
                <a:ext cx="8839200" cy="5715000"/>
              </a:xfrm>
              <a:ln w="28575"/>
            </p:spPr>
            <p:txBody>
              <a:bodyPr/>
              <a:lstStyle/>
              <a:p>
                <a:pPr eaLnBrk="1" hangingPunct="1">
                  <a:buFont typeface="Wingdings" pitchFamily="2" charset="2"/>
                  <a:buChar char="Ø"/>
                </a:pPr>
                <a:r>
                  <a:rPr lang="en-US" altLang="ja-JP" sz="1800" smtClean="0">
                    <a:cs typeface="HGP明朝E"/>
                  </a:rPr>
                  <a:t> </a:t>
                </a:r>
                <a:r>
                  <a:rPr lang="en-US" altLang="ja-JP" sz="1800">
                    <a:solidFill>
                      <a:srgbClr val="C00000"/>
                    </a:solidFill>
                    <a:cs typeface="HGP明朝E"/>
                  </a:rPr>
                  <a:t>Tính các tham số của chế độ động</a:t>
                </a:r>
                <a:endParaRPr lang="en-US" altLang="ja-JP" sz="1800" smtClean="0">
                  <a:cs typeface="HGP明朝E"/>
                </a:endParaRPr>
              </a:p>
              <a:p>
                <a:pPr eaLnBrk="1" hangingPunct="1">
                  <a:buFont typeface="Wingdings" pitchFamily="2" charset="2"/>
                  <a:buChar char="§"/>
                </a:pPr>
                <a:r>
                  <a:rPr lang="en-US" altLang="ja-JP" sz="1800" smtClean="0">
                    <a:cs typeface="HGP明朝E"/>
                  </a:rPr>
                  <a:t> </a:t>
                </a:r>
                <a:r>
                  <a:rPr lang="en-US" altLang="ja-JP" sz="1800" smtClean="0">
                    <a:solidFill>
                      <a:schemeClr val="accent1">
                        <a:lumMod val="75000"/>
                      </a:schemeClr>
                    </a:solidFill>
                    <a:cs typeface="HGP明朝E"/>
                  </a:rPr>
                  <a:t>Hệ số khuếch đại áp: </a:t>
                </a:r>
                <a:endParaRPr lang="en-US" altLang="ja-JP" sz="1800" b="0" smtClean="0">
                  <a:solidFill>
                    <a:schemeClr val="accent1">
                      <a:lumMod val="75000"/>
                    </a:schemeClr>
                  </a:solidFill>
                  <a:latin typeface="Cambria Math"/>
                </a:endParaRPr>
              </a:p>
              <a:p>
                <a:pPr marL="2346325" indent="-2346325" eaLnBrk="1" hangingPunct="1">
                  <a:buNone/>
                </a:pPr>
                <a14:m>
                  <m:oMathPara xmlns:m="http://schemas.openxmlformats.org/officeDocument/2006/math">
                    <m:oMathParaPr>
                      <m:jc m:val="left"/>
                    </m:oMathParaPr>
                    <m:oMath xmlns:m="http://schemas.openxmlformats.org/officeDocument/2006/math">
                      <m:sSub>
                        <m:sSubPr>
                          <m:ctrlPr>
                            <a:rPr lang="en-US" altLang="ja-JP" sz="1800" b="0" i="1" smtClean="0">
                              <a:latin typeface="Cambria Math"/>
                            </a:rPr>
                          </m:ctrlPr>
                        </m:sSubPr>
                        <m:e>
                          <m:r>
                            <m:rPr>
                              <m:sty m:val="p"/>
                            </m:rPr>
                            <a:rPr lang="en-US" altLang="ja-JP" sz="1800" i="0">
                              <a:latin typeface="Cambria Math"/>
                              <a:cs typeface="HGP明朝E"/>
                            </a:rPr>
                            <m:t>K</m:t>
                          </m:r>
                        </m:e>
                        <m:sub>
                          <m:r>
                            <m:rPr>
                              <m:sty m:val="p"/>
                            </m:rPr>
                            <a:rPr lang="en-US" altLang="ja-JP" sz="1800" i="0">
                              <a:latin typeface="Cambria Math"/>
                              <a:cs typeface="HGP明朝E"/>
                            </a:rPr>
                            <m:t>u</m:t>
                          </m:r>
                        </m:sub>
                      </m:sSub>
                      <m:r>
                        <a:rPr lang="en-US" altLang="ja-JP" sz="1800" b="0" i="0" smtClean="0">
                          <a:latin typeface="Cambria Math"/>
                          <a:cs typeface="HGP明朝E"/>
                        </a:rPr>
                        <m:t>=</m:t>
                      </m:r>
                      <m:f>
                        <m:fPr>
                          <m:ctrlPr>
                            <a:rPr lang="en-US" altLang="ja-JP" sz="1800" b="0" i="1" smtClean="0">
                              <a:latin typeface="Cambria Math"/>
                            </a:rPr>
                          </m:ctrlPr>
                        </m:fPr>
                        <m:num>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r</m:t>
                              </m:r>
                            </m:sub>
                          </m:sSub>
                        </m:num>
                        <m:den>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v</m:t>
                              </m:r>
                            </m:sub>
                          </m:sSub>
                        </m:den>
                      </m:f>
                      <m:r>
                        <a:rPr lang="en-US" altLang="ja-JP" sz="1800" b="0" i="0" smtClean="0">
                          <a:latin typeface="Cambria Math"/>
                        </a:rPr>
                        <m:t>=</m:t>
                      </m:r>
                      <m:f>
                        <m:fPr>
                          <m:ctrlPr>
                            <a:rPr lang="en-US" altLang="ja-JP" sz="1800" b="0" i="1" smtClean="0">
                              <a:latin typeface="Cambria Math"/>
                            </a:rPr>
                          </m:ctrlPr>
                        </m:fPr>
                        <m:num>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cb</m:t>
                              </m:r>
                            </m:sub>
                          </m:sSub>
                        </m:num>
                        <m:den>
                          <m:sSub>
                            <m:sSubPr>
                              <m:ctrlPr>
                                <a:rPr lang="en-US" altLang="ja-JP" sz="1800" b="0" i="1" smtClean="0">
                                  <a:latin typeface="Cambria Math"/>
                                </a:rPr>
                              </m:ctrlPr>
                            </m:sSubPr>
                            <m:e>
                              <m:r>
                                <m:rPr>
                                  <m:sty m:val="p"/>
                                </m:rPr>
                                <a:rPr lang="en-US" altLang="ja-JP" sz="1800" b="0" i="0" smtClean="0">
                                  <a:latin typeface="Cambria Math"/>
                                </a:rPr>
                                <m:t>u</m:t>
                              </m:r>
                            </m:e>
                            <m:sub>
                              <m:r>
                                <m:rPr>
                                  <m:sty m:val="p"/>
                                </m:rPr>
                                <a:rPr lang="en-US" altLang="ja-JP" sz="1800" b="0" i="0" smtClean="0">
                                  <a:latin typeface="Cambria Math"/>
                                </a:rPr>
                                <m:t>e</m:t>
                              </m:r>
                              <m:r>
                                <a:rPr lang="en-US" altLang="ja-JP" sz="1800" b="0" i="1" smtClean="0">
                                  <a:latin typeface="Cambria Math"/>
                                </a:rPr>
                                <m:t>𝑏</m:t>
                              </m:r>
                            </m:sub>
                          </m:sSub>
                        </m:den>
                      </m:f>
                      <m:r>
                        <a:rPr lang="en-US" altLang="ja-JP" sz="1800" b="0" i="1" smtClean="0">
                          <a:latin typeface="Cambria Math"/>
                        </a:rPr>
                        <m:t>=</m:t>
                      </m:r>
                      <m:f>
                        <m:fPr>
                          <m:ctrlPr>
                            <a:rPr lang="en-US" altLang="ja-JP" sz="1600" b="0" i="1" smtClean="0">
                              <a:latin typeface="Cambria Math"/>
                            </a:rPr>
                          </m:ctrlPr>
                        </m:fPr>
                        <m:num>
                          <m:sSub>
                            <m:sSubPr>
                              <m:ctrlPr>
                                <a:rPr lang="en-US" altLang="ja-JP" sz="1600" b="0" i="1" smtClean="0">
                                  <a:latin typeface="Cambria Math"/>
                                </a:rPr>
                              </m:ctrlPr>
                            </m:sSubPr>
                            <m:e>
                              <m:r>
                                <m:rPr>
                                  <m:sty m:val="p"/>
                                </m:rPr>
                                <a:rPr lang="en-US" altLang="ja-JP" sz="1600" b="0" i="0" smtClean="0">
                                  <a:latin typeface="Cambria Math"/>
                                </a:rPr>
                                <m:t>i</m:t>
                              </m:r>
                            </m:e>
                            <m:sub>
                              <m:r>
                                <m:rPr>
                                  <m:sty m:val="p"/>
                                </m:rPr>
                                <a:rPr lang="en-US" altLang="ja-JP" sz="1600" b="0" i="0" smtClean="0">
                                  <a:latin typeface="Cambria Math"/>
                                </a:rPr>
                                <m:t>c</m:t>
                              </m:r>
                              <m:r>
                                <a:rPr lang="en-US" altLang="ja-JP" sz="1600" b="0" i="0" smtClean="0">
                                  <a:latin typeface="Cambria Math"/>
                                </a:rPr>
                                <m:t> </m:t>
                              </m:r>
                            </m:sub>
                          </m:sSub>
                          <m:d>
                            <m:dPr>
                              <m:ctrlPr>
                                <a:rPr lang="en-US" altLang="ja-JP" sz="1600" b="0" i="1" smtClean="0">
                                  <a:latin typeface="Cambria Math"/>
                                </a:rPr>
                              </m:ctrlPr>
                            </m:dPr>
                            <m:e>
                              <m:sSub>
                                <m:sSubPr>
                                  <m:ctrlPr>
                                    <a:rPr lang="en-US" altLang="ja-JP" sz="1600" b="0" i="1" smtClean="0">
                                      <a:latin typeface="Cambria Math"/>
                                    </a:rPr>
                                  </m:ctrlPr>
                                </m:sSubPr>
                                <m:e>
                                  <m:r>
                                    <m:rPr>
                                      <m:sty m:val="p"/>
                                    </m:rPr>
                                    <a:rPr lang="en-US" altLang="ja-JP" sz="1600" b="0" i="0" smtClean="0">
                                      <a:latin typeface="Cambria Math"/>
                                    </a:rPr>
                                    <m:t>R</m:t>
                                  </m:r>
                                </m:e>
                                <m:sub>
                                  <m:r>
                                    <m:rPr>
                                      <m:sty m:val="p"/>
                                    </m:rPr>
                                    <a:rPr lang="en-US" altLang="ja-JP" sz="1600" b="0" i="0" smtClean="0">
                                      <a:latin typeface="Cambria Math"/>
                                    </a:rPr>
                                    <m:t>C</m:t>
                                  </m:r>
                                </m:sub>
                              </m:sSub>
                              <m:r>
                                <a:rPr lang="en-US" altLang="ja-JP" sz="1600" b="0" i="0" smtClean="0">
                                  <a:latin typeface="Cambria Math"/>
                                </a:rPr>
                                <m:t>//</m:t>
                              </m:r>
                              <m:sSub>
                                <m:sSubPr>
                                  <m:ctrlPr>
                                    <a:rPr lang="en-US" altLang="ja-JP" sz="1600" b="0" i="1" smtClean="0">
                                      <a:latin typeface="Cambria Math"/>
                                    </a:rPr>
                                  </m:ctrlPr>
                                </m:sSubPr>
                                <m:e>
                                  <m:r>
                                    <m:rPr>
                                      <m:sty m:val="p"/>
                                    </m:rPr>
                                    <a:rPr lang="en-US" altLang="ja-JP" sz="1600" b="0" i="0" smtClean="0">
                                      <a:latin typeface="Cambria Math"/>
                                    </a:rPr>
                                    <m:t>R</m:t>
                                  </m:r>
                                </m:e>
                                <m:sub>
                                  <m:r>
                                    <m:rPr>
                                      <m:sty m:val="p"/>
                                    </m:rPr>
                                    <a:rPr lang="en-US" altLang="ja-JP" sz="1600" b="0" i="0" smtClean="0">
                                      <a:latin typeface="Cambria Math"/>
                                    </a:rPr>
                                    <m:t>L</m:t>
                                  </m:r>
                                </m:sub>
                              </m:sSub>
                            </m:e>
                          </m:d>
                        </m:num>
                        <m:den>
                          <m:sSub>
                            <m:sSubPr>
                              <m:ctrlPr>
                                <a:rPr lang="en-US" altLang="ja-JP" sz="1600" b="0" i="1" smtClean="0">
                                  <a:latin typeface="Cambria Math"/>
                                </a:rPr>
                              </m:ctrlPr>
                            </m:sSubPr>
                            <m:e>
                              <m:r>
                                <m:rPr>
                                  <m:sty m:val="p"/>
                                </m:rPr>
                                <a:rPr lang="en-US" altLang="ja-JP" sz="1600" b="0" i="0" smtClean="0">
                                  <a:latin typeface="Cambria Math"/>
                                </a:rPr>
                                <m:t>i</m:t>
                              </m:r>
                            </m:e>
                            <m:sub>
                              <m:r>
                                <m:rPr>
                                  <m:sty m:val="p"/>
                                </m:rPr>
                                <a:rPr lang="en-US" altLang="ja-JP" sz="1600" b="0" i="0" smtClean="0">
                                  <a:latin typeface="Cambria Math"/>
                                </a:rPr>
                                <m:t>e</m:t>
                              </m:r>
                            </m:sub>
                          </m:sSub>
                          <m:sSub>
                            <m:sSubPr>
                              <m:ctrlPr>
                                <a:rPr lang="en-US" altLang="ja-JP" sz="1600" b="0" i="1" smtClean="0">
                                  <a:latin typeface="Cambria Math"/>
                                </a:rPr>
                              </m:ctrlPr>
                            </m:sSubPr>
                            <m:e>
                              <m:r>
                                <m:rPr>
                                  <m:sty m:val="p"/>
                                </m:rPr>
                                <a:rPr lang="en-US" altLang="ja-JP" sz="1600" b="0" i="0" smtClean="0">
                                  <a:latin typeface="Cambria Math"/>
                                </a:rPr>
                                <m:t>r</m:t>
                              </m:r>
                            </m:e>
                            <m:sub>
                              <m:r>
                                <m:rPr>
                                  <m:sty m:val="p"/>
                                </m:rPr>
                                <a:rPr lang="en-US" altLang="ja-JP" sz="1600" b="0" i="0" smtClean="0">
                                  <a:latin typeface="Cambria Math"/>
                                </a:rPr>
                                <m:t>e</m:t>
                              </m:r>
                            </m:sub>
                          </m:sSub>
                        </m:den>
                      </m:f>
                      <m:r>
                        <a:rPr lang="en-US" altLang="ja-JP" sz="1600" b="0" i="0" smtClean="0">
                          <a:latin typeface="Cambria Math"/>
                          <a:ea typeface="Cambria Math"/>
                        </a:rPr>
                        <m:t>≈</m:t>
                      </m:r>
                      <m:f>
                        <m:fPr>
                          <m:ctrlPr>
                            <a:rPr lang="en-US" altLang="ja-JP" sz="1600" b="0" i="1" smtClean="0">
                              <a:latin typeface="Cambria Math"/>
                              <a:ea typeface="Cambria Math"/>
                            </a:rPr>
                          </m:ctrlPr>
                        </m:fPr>
                        <m:num>
                          <m:sSub>
                            <m:sSubPr>
                              <m:ctrlPr>
                                <a:rPr lang="en-US" altLang="ja-JP" sz="1600" b="0" i="1" smtClean="0">
                                  <a:latin typeface="Cambria Math"/>
                                  <a:ea typeface="Cambria Math"/>
                                </a:rPr>
                              </m:ctrlPr>
                            </m:sSubPr>
                            <m:e>
                              <m:r>
                                <a:rPr lang="en-US" altLang="ja-JP" sz="1600" b="0" i="1" smtClean="0">
                                  <a:latin typeface="Cambria Math"/>
                                  <a:ea typeface="Cambria Math"/>
                                </a:rPr>
                                <m:t>𝑅</m:t>
                              </m:r>
                            </m:e>
                            <m:sub>
                              <m:r>
                                <a:rPr lang="en-US" altLang="ja-JP" sz="1600" b="0" i="1" smtClean="0">
                                  <a:latin typeface="Cambria Math"/>
                                  <a:ea typeface="Cambria Math"/>
                                </a:rPr>
                                <m:t>𝐶</m:t>
                              </m:r>
                            </m:sub>
                          </m:sSub>
                          <m:r>
                            <a:rPr lang="en-US" altLang="ja-JP" sz="1600" b="0" i="1" smtClean="0">
                              <a:latin typeface="Cambria Math"/>
                              <a:ea typeface="Cambria Math"/>
                            </a:rPr>
                            <m:t>//</m:t>
                          </m:r>
                          <m:sSub>
                            <m:sSubPr>
                              <m:ctrlPr>
                                <a:rPr lang="en-US" altLang="ja-JP" sz="1600" b="0" i="1" smtClean="0">
                                  <a:latin typeface="Cambria Math"/>
                                  <a:ea typeface="Cambria Math"/>
                                </a:rPr>
                              </m:ctrlPr>
                            </m:sSubPr>
                            <m:e>
                              <m:r>
                                <a:rPr lang="en-US" altLang="ja-JP" sz="1600" b="0" i="1" smtClean="0">
                                  <a:latin typeface="Cambria Math"/>
                                  <a:ea typeface="Cambria Math"/>
                                </a:rPr>
                                <m:t>𝑅</m:t>
                              </m:r>
                            </m:e>
                            <m:sub>
                              <m:r>
                                <a:rPr lang="en-US" altLang="ja-JP" sz="1600" b="0" i="1" smtClean="0">
                                  <a:latin typeface="Cambria Math"/>
                                  <a:ea typeface="Cambria Math"/>
                                </a:rPr>
                                <m:t>𝐿</m:t>
                              </m:r>
                            </m:sub>
                          </m:sSub>
                        </m:num>
                        <m:den>
                          <m:sSub>
                            <m:sSubPr>
                              <m:ctrlPr>
                                <a:rPr lang="en-US" altLang="ja-JP" sz="1600" i="1">
                                  <a:latin typeface="Cambria Math"/>
                                </a:rPr>
                              </m:ctrlPr>
                            </m:sSubPr>
                            <m:e>
                              <m:r>
                                <m:rPr>
                                  <m:sty m:val="p"/>
                                </m:rPr>
                                <a:rPr lang="en-US" altLang="ja-JP" sz="1600" i="0">
                                  <a:latin typeface="Cambria Math"/>
                                </a:rPr>
                                <m:t>r</m:t>
                              </m:r>
                            </m:e>
                            <m:sub>
                              <m:r>
                                <m:rPr>
                                  <m:sty m:val="p"/>
                                </m:rPr>
                                <a:rPr lang="en-US" altLang="ja-JP" sz="1600" i="0">
                                  <a:latin typeface="Cambria Math"/>
                                </a:rPr>
                                <m:t>e</m:t>
                              </m:r>
                            </m:sub>
                          </m:sSub>
                        </m:den>
                      </m:f>
                    </m:oMath>
                  </m:oMathPara>
                </a14:m>
                <a:endParaRPr lang="en-US" altLang="ja-JP" sz="1600" b="0" smtClean="0">
                  <a:ea typeface="Cambria Math"/>
                </a:endParaRPr>
              </a:p>
              <a:p>
                <a:pPr marL="2743200" indent="-2457450" eaLnBrk="1" hangingPunct="1">
                  <a:buNone/>
                  <a:tabLst>
                    <a:tab pos="2687638" algn="l"/>
                  </a:tabLst>
                </a:pPr>
                <a:r>
                  <a:rPr lang="en-US" altLang="ja-JP" sz="1800" i="1" smtClean="0">
                    <a:solidFill>
                      <a:srgbClr val="FF0000"/>
                    </a:solidFill>
                    <a:cs typeface="HGP明朝E"/>
                  </a:rPr>
                  <a:t>Nếu hở mạch tải: R</a:t>
                </a:r>
                <a:r>
                  <a:rPr lang="en-US" altLang="ja-JP" sz="1800" i="1" baseline="-25000" smtClean="0">
                    <a:solidFill>
                      <a:srgbClr val="FF0000"/>
                    </a:solidFill>
                    <a:cs typeface="HGP明朝E"/>
                  </a:rPr>
                  <a:t>L</a:t>
                </a:r>
                <a:r>
                  <a:rPr lang="en-US" altLang="ja-JP" sz="1800" i="1" smtClean="0">
                    <a:solidFill>
                      <a:srgbClr val="FF0000"/>
                    </a:solidFill>
                    <a:cs typeface="HGP明朝E"/>
                  </a:rPr>
                  <a:t>=</a:t>
                </a:r>
                <a:r>
                  <a:rPr lang="en-US" altLang="ja-JP" sz="1800" smtClean="0">
                    <a:solidFill>
                      <a:srgbClr val="FF0000"/>
                    </a:solidFill>
                    <a:cs typeface="HGP明朝E"/>
                  </a:rPr>
                  <a:t>∞</a:t>
                </a:r>
                <a:r>
                  <a:rPr lang="en-US" altLang="ja-JP" sz="1800" smtClean="0">
                    <a:solidFill>
                      <a:srgbClr val="FF0000"/>
                    </a:solidFill>
                    <a:cs typeface="Times New Roman"/>
                  </a:rPr>
                  <a:t>→</a:t>
                </a:r>
                <a:r>
                  <a:rPr lang="en-US" altLang="ja-JP" sz="1800" smtClean="0">
                    <a:solidFill>
                      <a:srgbClr val="FF0000"/>
                    </a:solidFill>
                    <a:cs typeface="HGP明朝E"/>
                  </a:rPr>
                  <a:t> </a:t>
                </a:r>
                <a14:m>
                  <m:oMath xmlns:m="http://schemas.openxmlformats.org/officeDocument/2006/math">
                    <m:sSub>
                      <m:sSubPr>
                        <m:ctrlPr>
                          <a:rPr lang="en-US" altLang="ja-JP" sz="1800" i="1" smtClean="0">
                            <a:solidFill>
                              <a:srgbClr val="FF0000"/>
                            </a:solidFill>
                            <a:latin typeface="Cambria Math"/>
                          </a:rPr>
                        </m:ctrlPr>
                      </m:sSubPr>
                      <m:e>
                        <m:r>
                          <m:rPr>
                            <m:sty m:val="p"/>
                          </m:rPr>
                          <a:rPr lang="en-US" altLang="ja-JP" sz="1800" b="0" i="0" smtClean="0">
                            <a:solidFill>
                              <a:srgbClr val="FF0000"/>
                            </a:solidFill>
                            <a:latin typeface="Cambria Math"/>
                          </a:rPr>
                          <m:t>K</m:t>
                        </m:r>
                      </m:e>
                      <m:sub>
                        <m:r>
                          <m:rPr>
                            <m:sty m:val="p"/>
                          </m:rPr>
                          <a:rPr lang="en-US" altLang="ja-JP" sz="1800" b="0" i="0" smtClean="0">
                            <a:solidFill>
                              <a:srgbClr val="FF0000"/>
                            </a:solidFill>
                            <a:latin typeface="Cambria Math"/>
                          </a:rPr>
                          <m:t>u</m:t>
                        </m:r>
                      </m:sub>
                    </m:sSub>
                    <m:r>
                      <a:rPr lang="en-US" altLang="ja-JP" sz="1800" b="0" i="0" smtClean="0">
                        <a:solidFill>
                          <a:srgbClr val="FF0000"/>
                        </a:solidFill>
                        <a:latin typeface="Cambria Math"/>
                      </a:rPr>
                      <m:t>=</m:t>
                    </m:r>
                    <m:f>
                      <m:fPr>
                        <m:ctrlPr>
                          <a:rPr lang="en-US" altLang="ja-JP" sz="1800" i="1" smtClean="0">
                            <a:solidFill>
                              <a:srgbClr val="FF0000"/>
                            </a:solidFill>
                            <a:latin typeface="Cambria Math"/>
                          </a:rPr>
                        </m:ctrlPr>
                      </m:fPr>
                      <m:num>
                        <m:sSub>
                          <m:sSubPr>
                            <m:ctrlPr>
                              <a:rPr lang="en-US" altLang="ja-JP" sz="1800" i="1" smtClean="0">
                                <a:solidFill>
                                  <a:srgbClr val="FF0000"/>
                                </a:solidFill>
                                <a:latin typeface="Cambria Math"/>
                              </a:rPr>
                            </m:ctrlPr>
                          </m:sSubPr>
                          <m:e>
                            <m:r>
                              <m:rPr>
                                <m:sty m:val="p"/>
                              </m:rPr>
                              <a:rPr lang="en-US" altLang="ja-JP" sz="1800" b="0" i="0" smtClean="0">
                                <a:solidFill>
                                  <a:srgbClr val="FF0000"/>
                                </a:solidFill>
                                <a:latin typeface="Cambria Math"/>
                              </a:rPr>
                              <m:t>R</m:t>
                            </m:r>
                          </m:e>
                          <m:sub>
                            <m:r>
                              <m:rPr>
                                <m:sty m:val="p"/>
                              </m:rPr>
                              <a:rPr lang="en-US" altLang="ja-JP" sz="1800" b="0" i="0" smtClean="0">
                                <a:solidFill>
                                  <a:srgbClr val="FF0000"/>
                                </a:solidFill>
                                <a:latin typeface="Cambria Math"/>
                              </a:rPr>
                              <m:t>C</m:t>
                            </m:r>
                          </m:sub>
                        </m:sSub>
                      </m:num>
                      <m:den>
                        <m:sSub>
                          <m:sSubPr>
                            <m:ctrlPr>
                              <a:rPr lang="en-US" altLang="ja-JP" sz="1800" i="1" smtClean="0">
                                <a:solidFill>
                                  <a:srgbClr val="FF0000"/>
                                </a:solidFill>
                                <a:latin typeface="Cambria Math"/>
                              </a:rPr>
                            </m:ctrlPr>
                          </m:sSubPr>
                          <m:e>
                            <m:r>
                              <m:rPr>
                                <m:sty m:val="p"/>
                              </m:rPr>
                              <a:rPr lang="en-US" altLang="ja-JP" sz="1800" b="0" i="0" smtClean="0">
                                <a:solidFill>
                                  <a:srgbClr val="FF0000"/>
                                </a:solidFill>
                                <a:latin typeface="Cambria Math"/>
                              </a:rPr>
                              <m:t>r</m:t>
                            </m:r>
                          </m:e>
                          <m:sub>
                            <m:r>
                              <m:rPr>
                                <m:sty m:val="p"/>
                              </m:rPr>
                              <a:rPr lang="en-US" altLang="ja-JP" sz="1800" b="0" i="0" smtClean="0">
                                <a:solidFill>
                                  <a:srgbClr val="FF0000"/>
                                </a:solidFill>
                                <a:latin typeface="Cambria Math"/>
                              </a:rPr>
                              <m:t>e</m:t>
                            </m:r>
                          </m:sub>
                        </m:sSub>
                      </m:den>
                    </m:f>
                    <m:r>
                      <a:rPr lang="en-US" altLang="ja-JP" sz="1800" b="0" i="0" smtClean="0">
                        <a:solidFill>
                          <a:srgbClr val="FF0000"/>
                        </a:solidFill>
                        <a:latin typeface="Cambria Math"/>
                      </a:rPr>
                      <m:t>&gt;0</m:t>
                    </m:r>
                  </m:oMath>
                </a14:m>
                <a:endParaRPr lang="en-US" altLang="ja-JP" sz="1800" smtClean="0">
                  <a:solidFill>
                    <a:srgbClr val="FF0000"/>
                  </a:solidFill>
                  <a:cs typeface="HGP明朝E"/>
                </a:endParaRPr>
              </a:p>
              <a:p>
                <a:pPr eaLnBrk="1" hangingPunct="1">
                  <a:buFont typeface="Wingdings" pitchFamily="2" charset="2"/>
                  <a:buChar char="§"/>
                </a:pPr>
                <a:r>
                  <a:rPr lang="en-US" altLang="ja-JP" sz="1800">
                    <a:cs typeface="HGP明朝E"/>
                  </a:rPr>
                  <a:t> </a:t>
                </a:r>
                <a:r>
                  <a:rPr lang="en-US" altLang="ja-JP" sz="1800">
                    <a:solidFill>
                      <a:schemeClr val="accent1">
                        <a:lumMod val="75000"/>
                      </a:schemeClr>
                    </a:solidFill>
                    <a:cs typeface="HGP明朝E"/>
                  </a:rPr>
                  <a:t>Hệ số khuếch đại </a:t>
                </a:r>
                <a:r>
                  <a:rPr lang="en-US" altLang="ja-JP" sz="1800" smtClean="0">
                    <a:solidFill>
                      <a:schemeClr val="accent1">
                        <a:lumMod val="75000"/>
                      </a:schemeClr>
                    </a:solidFill>
                    <a:cs typeface="HGP明朝E"/>
                  </a:rPr>
                  <a:t>dòng</a:t>
                </a:r>
                <a:r>
                  <a:rPr lang="en-US" altLang="ja-JP" sz="1800" smtClean="0">
                    <a:cs typeface="HGP明朝E"/>
                  </a:rPr>
                  <a:t>:  </a:t>
                </a:r>
                <a14:m>
                  <m:oMath xmlns:m="http://schemas.openxmlformats.org/officeDocument/2006/math">
                    <m:sSub>
                      <m:sSubPr>
                        <m:ctrlPr>
                          <a:rPr lang="en-US" altLang="ja-JP" sz="1800" i="1">
                            <a:latin typeface="Cambria Math"/>
                          </a:rPr>
                        </m:ctrlPr>
                      </m:sSubPr>
                      <m:e>
                        <m:r>
                          <m:rPr>
                            <m:sty m:val="p"/>
                          </m:rPr>
                          <a:rPr lang="en-US" altLang="ja-JP" sz="1800">
                            <a:latin typeface="Cambria Math"/>
                            <a:cs typeface="HGP明朝E"/>
                          </a:rPr>
                          <m:t>K</m:t>
                        </m:r>
                      </m:e>
                      <m:sub>
                        <m:r>
                          <a:rPr lang="en-US" altLang="ja-JP" sz="1800" b="0" i="1" smtClean="0">
                            <a:latin typeface="Cambria Math"/>
                            <a:cs typeface="HGP明朝E"/>
                          </a:rPr>
                          <m:t>𝑖</m:t>
                        </m:r>
                      </m:sub>
                    </m:sSub>
                    <m:r>
                      <a:rPr lang="en-US" altLang="ja-JP" sz="1800">
                        <a:latin typeface="Cambria Math"/>
                        <a:cs typeface="HGP明朝E"/>
                      </a:rPr>
                      <m:t>=</m:t>
                    </m:r>
                    <m:f>
                      <m:fPr>
                        <m:ctrlPr>
                          <a:rPr lang="en-US" altLang="ja-JP" sz="1800" i="1">
                            <a:latin typeface="Cambria Math"/>
                          </a:rPr>
                        </m:ctrlPr>
                      </m:fPr>
                      <m:num>
                        <m:sSub>
                          <m:sSubPr>
                            <m:ctrlPr>
                              <a:rPr lang="en-US" altLang="ja-JP" sz="1800" i="1">
                                <a:latin typeface="Cambria Math"/>
                              </a:rPr>
                            </m:ctrlPr>
                          </m:sSubPr>
                          <m:e>
                            <m:r>
                              <m:rPr>
                                <m:sty m:val="p"/>
                              </m:rPr>
                              <a:rPr lang="en-US" altLang="ja-JP" sz="1800" b="0" i="0" smtClean="0">
                                <a:latin typeface="Cambria Math"/>
                              </a:rPr>
                              <m:t>i</m:t>
                            </m:r>
                          </m:e>
                          <m:sub>
                            <m:r>
                              <m:rPr>
                                <m:sty m:val="p"/>
                              </m:rPr>
                              <a:rPr lang="en-US" altLang="ja-JP" sz="1800">
                                <a:latin typeface="Cambria Math"/>
                              </a:rPr>
                              <m:t>r</m:t>
                            </m:r>
                          </m:sub>
                        </m:sSub>
                      </m:num>
                      <m:den>
                        <m:sSub>
                          <m:sSubPr>
                            <m:ctrlPr>
                              <a:rPr lang="en-US" altLang="ja-JP" sz="1800" i="1">
                                <a:latin typeface="Cambria Math"/>
                              </a:rPr>
                            </m:ctrlPr>
                          </m:sSubPr>
                          <m:e>
                            <m:r>
                              <m:rPr>
                                <m:sty m:val="p"/>
                              </m:rPr>
                              <a:rPr lang="en-US" altLang="ja-JP" sz="1800" b="0" i="0" smtClean="0">
                                <a:latin typeface="Cambria Math"/>
                              </a:rPr>
                              <m:t>i</m:t>
                            </m:r>
                          </m:e>
                          <m:sub>
                            <m:r>
                              <m:rPr>
                                <m:sty m:val="p"/>
                              </m:rPr>
                              <a:rPr lang="en-US" altLang="ja-JP" sz="1800">
                                <a:latin typeface="Cambria Math"/>
                              </a:rPr>
                              <m:t>v</m:t>
                            </m:r>
                          </m:sub>
                        </m:sSub>
                      </m:den>
                    </m:f>
                    <m:r>
                      <a:rPr lang="en-US" altLang="ja-JP" sz="1800">
                        <a:latin typeface="Cambria Math"/>
                      </a:rPr>
                      <m:t>=</m:t>
                    </m:r>
                    <m:f>
                      <m:fPr>
                        <m:ctrlPr>
                          <a:rPr lang="en-US" altLang="ja-JP" sz="1800" i="1">
                            <a:latin typeface="Cambria Math"/>
                          </a:rPr>
                        </m:ctrlPr>
                      </m:fPr>
                      <m:num>
                        <m:f>
                          <m:fPr>
                            <m:type m:val="skw"/>
                            <m:ctrlPr>
                              <a:rPr lang="en-US" altLang="ja-JP" sz="1800" i="1" smtClean="0">
                                <a:latin typeface="Cambria Math"/>
                              </a:rPr>
                            </m:ctrlPr>
                          </m:fPr>
                          <m:num>
                            <m:sSub>
                              <m:sSubPr>
                                <m:ctrlPr>
                                  <a:rPr lang="en-US" altLang="ja-JP" sz="1800" i="1" smtClean="0">
                                    <a:latin typeface="Cambria Math"/>
                                  </a:rPr>
                                </m:ctrlPr>
                              </m:sSubPr>
                              <m:e>
                                <m:r>
                                  <a:rPr lang="en-US" altLang="ja-JP" sz="1800" b="0" i="1" smtClean="0">
                                    <a:latin typeface="Cambria Math"/>
                                  </a:rPr>
                                  <m:t>𝑢</m:t>
                                </m:r>
                              </m:e>
                              <m:sub>
                                <m:r>
                                  <a:rPr lang="en-US" altLang="ja-JP" sz="1800" b="0" i="1" smtClean="0">
                                    <a:latin typeface="Cambria Math"/>
                                  </a:rPr>
                                  <m:t>𝑟</m:t>
                                </m:r>
                              </m:sub>
                            </m:sSub>
                          </m:num>
                          <m:den>
                            <m:sSub>
                              <m:sSubPr>
                                <m:ctrlPr>
                                  <a:rPr lang="en-US" altLang="ja-JP" sz="1800" i="1" smtClean="0">
                                    <a:latin typeface="Cambria Math"/>
                                  </a:rPr>
                                </m:ctrlPr>
                              </m:sSubPr>
                              <m:e>
                                <m:r>
                                  <a:rPr lang="en-US" altLang="ja-JP" sz="1800" b="0" i="1" smtClean="0">
                                    <a:latin typeface="Cambria Math"/>
                                  </a:rPr>
                                  <m:t>𝑅</m:t>
                                </m:r>
                              </m:e>
                              <m:sub>
                                <m:r>
                                  <a:rPr lang="en-US" altLang="ja-JP" sz="1800" b="0" i="1" smtClean="0">
                                    <a:latin typeface="Cambria Math"/>
                                  </a:rPr>
                                  <m:t>𝐿</m:t>
                                </m:r>
                              </m:sub>
                            </m:sSub>
                          </m:den>
                        </m:f>
                      </m:num>
                      <m:den>
                        <m:f>
                          <m:fPr>
                            <m:type m:val="skw"/>
                            <m:ctrlPr>
                              <a:rPr lang="en-US" altLang="ja-JP" sz="1800" i="1" smtClean="0">
                                <a:latin typeface="Cambria Math"/>
                              </a:rPr>
                            </m:ctrlPr>
                          </m:fPr>
                          <m:num>
                            <m:sSub>
                              <m:sSubPr>
                                <m:ctrlPr>
                                  <a:rPr lang="en-US" altLang="ja-JP" sz="1800" i="1" smtClean="0">
                                    <a:latin typeface="Cambria Math"/>
                                  </a:rPr>
                                </m:ctrlPr>
                              </m:sSubPr>
                              <m:e>
                                <m:r>
                                  <a:rPr lang="en-US" altLang="ja-JP" sz="1800" b="0" i="1" smtClean="0">
                                    <a:latin typeface="Cambria Math"/>
                                  </a:rPr>
                                  <m:t>𝑢</m:t>
                                </m:r>
                              </m:e>
                              <m:sub>
                                <m:r>
                                  <a:rPr lang="en-US" altLang="ja-JP" sz="1800" b="0" i="1" smtClean="0">
                                    <a:latin typeface="Cambria Math"/>
                                  </a:rPr>
                                  <m:t>𝑣</m:t>
                                </m:r>
                              </m:sub>
                            </m:sSub>
                          </m:num>
                          <m:den>
                            <m:sSub>
                              <m:sSubPr>
                                <m:ctrlPr>
                                  <a:rPr lang="en-US" altLang="ja-JP" sz="1800" i="1" smtClean="0">
                                    <a:latin typeface="Cambria Math"/>
                                  </a:rPr>
                                </m:ctrlPr>
                              </m:sSubPr>
                              <m:e>
                                <m:r>
                                  <a:rPr lang="en-US" altLang="ja-JP" sz="1800" b="0" i="1" smtClean="0">
                                    <a:latin typeface="Cambria Math"/>
                                  </a:rPr>
                                  <m:t>𝑍</m:t>
                                </m:r>
                              </m:e>
                              <m:sub>
                                <m:r>
                                  <a:rPr lang="en-US" altLang="ja-JP" sz="1800" b="0" i="1" smtClean="0">
                                    <a:latin typeface="Cambria Math"/>
                                  </a:rPr>
                                  <m:t>𝑣</m:t>
                                </m:r>
                              </m:sub>
                            </m:sSub>
                          </m:den>
                        </m:f>
                      </m:den>
                    </m:f>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𝐾</m:t>
                        </m:r>
                      </m:e>
                      <m:sub>
                        <m:r>
                          <a:rPr lang="en-US" altLang="ja-JP" sz="1800" b="0" i="1" smtClean="0">
                            <a:latin typeface="Cambria Math"/>
                          </a:rPr>
                          <m:t>𝑢</m:t>
                        </m:r>
                      </m:sub>
                    </m:sSub>
                    <m:f>
                      <m:fPr>
                        <m:ctrlPr>
                          <a:rPr lang="en-US" altLang="ja-JP" sz="1800" b="0" i="1" smtClean="0">
                            <a:latin typeface="Cambria Math"/>
                          </a:rPr>
                        </m:ctrlPr>
                      </m:fPr>
                      <m:num>
                        <m:sSub>
                          <m:sSubPr>
                            <m:ctrlPr>
                              <a:rPr lang="en-US" altLang="ja-JP" sz="1800" b="0" i="1" smtClean="0">
                                <a:latin typeface="Cambria Math"/>
                              </a:rPr>
                            </m:ctrlPr>
                          </m:sSubPr>
                          <m:e>
                            <m:r>
                              <a:rPr lang="en-US" altLang="ja-JP" sz="1800" b="0" i="1" smtClean="0">
                                <a:latin typeface="Cambria Math"/>
                              </a:rPr>
                              <m:t>𝑍</m:t>
                            </m:r>
                          </m:e>
                          <m:sub>
                            <m:r>
                              <a:rPr lang="en-US" altLang="ja-JP" sz="1800" b="0" i="1" smtClean="0">
                                <a:latin typeface="Cambria Math"/>
                              </a:rPr>
                              <m:t>𝑣</m:t>
                            </m:r>
                          </m:sub>
                        </m:sSub>
                      </m:num>
                      <m:den>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𝐿</m:t>
                            </m:r>
                          </m:sub>
                        </m:sSub>
                      </m:den>
                    </m:f>
                    <m:r>
                      <a:rPr lang="en-US" altLang="ja-JP" sz="1800" b="0" i="1" smtClean="0">
                        <a:latin typeface="Cambria Math"/>
                      </a:rPr>
                      <m:t>=</m:t>
                    </m:r>
                    <m:f>
                      <m:fPr>
                        <m:ctrlPr>
                          <a:rPr lang="en-US" altLang="ja-JP" sz="1800" b="0" i="1" smtClean="0">
                            <a:latin typeface="Cambria Math"/>
                          </a:rPr>
                        </m:ctrlPr>
                      </m:fPr>
                      <m:num>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𝐶</m:t>
                            </m:r>
                          </m:sub>
                        </m:sSub>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𝐿</m:t>
                            </m:r>
                          </m:sub>
                        </m:sSub>
                      </m:num>
                      <m:den>
                        <m:sSub>
                          <m:sSubPr>
                            <m:ctrlPr>
                              <a:rPr lang="en-US" altLang="ja-JP" sz="1800" b="0" i="1" smtClean="0">
                                <a:latin typeface="Cambria Math"/>
                              </a:rPr>
                            </m:ctrlPr>
                          </m:sSubPr>
                          <m:e>
                            <m:r>
                              <a:rPr lang="en-US" altLang="ja-JP" sz="1800" b="0" i="1" smtClean="0">
                                <a:latin typeface="Cambria Math"/>
                              </a:rPr>
                              <m:t>𝑟</m:t>
                            </m:r>
                          </m:e>
                          <m:sub>
                            <m:r>
                              <a:rPr lang="en-US" altLang="ja-JP" sz="1800" b="0" i="1" smtClean="0">
                                <a:latin typeface="Cambria Math"/>
                              </a:rPr>
                              <m:t>𝑒</m:t>
                            </m:r>
                          </m:sub>
                        </m:sSub>
                      </m:den>
                    </m:f>
                    <m:r>
                      <a:rPr lang="en-US" altLang="ja-JP" sz="1800" b="0" i="1" smtClean="0">
                        <a:latin typeface="Cambria Math"/>
                        <a:ea typeface="Cambria Math"/>
                      </a:rPr>
                      <m:t>∙</m:t>
                    </m:r>
                    <m:f>
                      <m:fPr>
                        <m:ctrlPr>
                          <a:rPr lang="en-US" altLang="ja-JP" sz="1800" b="0" i="1" smtClean="0">
                            <a:latin typeface="Cambria Math"/>
                          </a:rPr>
                        </m:ctrlPr>
                      </m:fPr>
                      <m:num>
                        <m:sSub>
                          <m:sSubPr>
                            <m:ctrlPr>
                              <a:rPr lang="en-US" altLang="ja-JP" sz="1800" b="0" i="1" smtClean="0">
                                <a:latin typeface="Cambria Math"/>
                              </a:rPr>
                            </m:ctrlPr>
                          </m:sSubPr>
                          <m:e>
                            <m:r>
                              <a:rPr lang="en-US" altLang="ja-JP" sz="1800" b="0" i="1" smtClean="0">
                                <a:latin typeface="Cambria Math"/>
                              </a:rPr>
                              <m:t>𝑟</m:t>
                            </m:r>
                          </m:e>
                          <m:sub>
                            <m:r>
                              <a:rPr lang="en-US" altLang="ja-JP" sz="1800" b="0" i="1" smtClean="0">
                                <a:latin typeface="Cambria Math"/>
                              </a:rPr>
                              <m:t>𝑒</m:t>
                            </m:r>
                          </m:sub>
                        </m:sSub>
                      </m:num>
                      <m:den>
                        <m:sSub>
                          <m:sSubPr>
                            <m:ctrlPr>
                              <a:rPr lang="en-US" altLang="ja-JP" sz="1800" b="0" i="1" smtClean="0">
                                <a:latin typeface="Cambria Math"/>
                              </a:rPr>
                            </m:ctrlPr>
                          </m:sSubPr>
                          <m:e>
                            <m:r>
                              <a:rPr lang="en-US" altLang="ja-JP" sz="1800" b="0" i="1" smtClean="0">
                                <a:latin typeface="Cambria Math"/>
                              </a:rPr>
                              <m:t>𝑅</m:t>
                            </m:r>
                          </m:e>
                          <m:sub>
                            <m:r>
                              <a:rPr lang="en-US" altLang="ja-JP" sz="1800" b="0" i="1" smtClean="0">
                                <a:latin typeface="Cambria Math"/>
                              </a:rPr>
                              <m:t>𝐿</m:t>
                            </m:r>
                          </m:sub>
                        </m:sSub>
                      </m:den>
                    </m:f>
                    <m:r>
                      <a:rPr lang="en-US" altLang="ja-JP" sz="1800" b="0" i="0" smtClean="0">
                        <a:latin typeface="Cambria Math"/>
                      </a:rPr>
                      <m:t>&lt;1</m:t>
                    </m:r>
                  </m:oMath>
                </a14:m>
                <a:endParaRPr lang="en-US" altLang="ja-JP" sz="1800">
                  <a:latin typeface="Cambria Math"/>
                </a:endParaRPr>
              </a:p>
              <a:p>
                <a:pPr eaLnBrk="1" hangingPunct="1">
                  <a:buFont typeface="Wingdings" pitchFamily="2" charset="2"/>
                  <a:buChar char="§"/>
                </a:pPr>
                <a:r>
                  <a:rPr lang="en-US" altLang="ja-JP" sz="1800" smtClean="0">
                    <a:cs typeface="HGP明朝E"/>
                  </a:rPr>
                  <a:t> </a:t>
                </a:r>
                <a:r>
                  <a:rPr lang="en-US" altLang="ja-JP" sz="1800">
                    <a:solidFill>
                      <a:schemeClr val="accent1">
                        <a:lumMod val="75000"/>
                      </a:schemeClr>
                    </a:solidFill>
                    <a:cs typeface="HGP明朝E"/>
                  </a:rPr>
                  <a:t>Hệ số khuếch đại công </a:t>
                </a:r>
                <a:r>
                  <a:rPr lang="en-US" altLang="ja-JP" sz="1800" smtClean="0">
                    <a:solidFill>
                      <a:schemeClr val="accent1">
                        <a:lumMod val="75000"/>
                      </a:schemeClr>
                    </a:solidFill>
                    <a:cs typeface="HGP明朝E"/>
                  </a:rPr>
                  <a:t>suất</a:t>
                </a:r>
                <a:r>
                  <a:rPr lang="en-US" altLang="ja-JP" sz="1800" smtClean="0">
                    <a:cs typeface="HGP明朝E"/>
                  </a:rPr>
                  <a:t>: </a:t>
                </a:r>
                <a14:m>
                  <m:oMath xmlns:m="http://schemas.openxmlformats.org/officeDocument/2006/math">
                    <m:sSub>
                      <m:sSubPr>
                        <m:ctrlPr>
                          <a:rPr lang="en-US" altLang="ja-JP" sz="1800" i="1" smtClean="0">
                            <a:latin typeface="Cambria Math"/>
                          </a:rPr>
                        </m:ctrlPr>
                      </m:sSubPr>
                      <m:e>
                        <m:r>
                          <a:rPr lang="en-US" altLang="ja-JP" sz="1800" b="0" i="1" smtClean="0">
                            <a:latin typeface="Cambria Math"/>
                          </a:rPr>
                          <m:t>𝐾</m:t>
                        </m:r>
                      </m:e>
                      <m:sub>
                        <m:r>
                          <a:rPr lang="en-US" altLang="ja-JP" sz="1800" b="0" i="1" smtClean="0">
                            <a:latin typeface="Cambria Math"/>
                          </a:rPr>
                          <m:t>𝑝</m:t>
                        </m:r>
                      </m:sub>
                    </m:sSub>
                    <m:r>
                      <a:rPr lang="en-US" altLang="ja-JP" sz="1800" b="0" i="1" smtClean="0">
                        <a:latin typeface="Cambria Math"/>
                      </a:rPr>
                      <m:t>=</m:t>
                    </m:r>
                    <m:sSub>
                      <m:sSubPr>
                        <m:ctrlPr>
                          <a:rPr lang="en-US" altLang="ja-JP" sz="1800" b="0" i="1" smtClean="0">
                            <a:latin typeface="Cambria Math"/>
                          </a:rPr>
                        </m:ctrlPr>
                      </m:sSubPr>
                      <m:e>
                        <m:r>
                          <a:rPr lang="en-US" altLang="ja-JP" sz="1800" b="0" i="1" smtClean="0">
                            <a:latin typeface="Cambria Math"/>
                          </a:rPr>
                          <m:t>𝐾</m:t>
                        </m:r>
                      </m:e>
                      <m:sub>
                        <m:r>
                          <a:rPr lang="en-US" altLang="ja-JP" sz="1800" b="0" i="1" smtClean="0">
                            <a:latin typeface="Cambria Math"/>
                          </a:rPr>
                          <m:t>𝑢</m:t>
                        </m:r>
                      </m:sub>
                    </m:sSub>
                    <m:sSub>
                      <m:sSubPr>
                        <m:ctrlPr>
                          <a:rPr lang="en-US" altLang="ja-JP" sz="1800" b="0" i="1" smtClean="0">
                            <a:latin typeface="Cambria Math"/>
                          </a:rPr>
                        </m:ctrlPr>
                      </m:sSubPr>
                      <m:e>
                        <m:r>
                          <a:rPr lang="en-US" altLang="ja-JP" sz="1800" b="0" i="1" smtClean="0">
                            <a:latin typeface="Cambria Math"/>
                          </a:rPr>
                          <m:t>𝐾</m:t>
                        </m:r>
                      </m:e>
                      <m:sub>
                        <m:r>
                          <a:rPr lang="en-US" altLang="ja-JP" sz="1800" b="0" i="1" smtClean="0">
                            <a:latin typeface="Cambria Math"/>
                          </a:rPr>
                          <m:t>𝑖</m:t>
                        </m:r>
                      </m:sub>
                    </m:sSub>
                  </m:oMath>
                </a14:m>
                <a:endParaRPr lang="en-US" altLang="ja-JP" sz="1800">
                  <a:cs typeface="HGP明朝E"/>
                </a:endParaRPr>
              </a:p>
              <a:p>
                <a:pPr eaLnBrk="1" hangingPunct="1">
                  <a:buFont typeface="Wingdings" pitchFamily="2" charset="2"/>
                  <a:buChar char="Ø"/>
                </a:pPr>
                <a:r>
                  <a:rPr lang="en-US" altLang="ja-JP" sz="1800" u="sng">
                    <a:solidFill>
                      <a:srgbClr val="C00000"/>
                    </a:solidFill>
                    <a:cs typeface="HGP明朝E"/>
                  </a:rPr>
                  <a:t>Kết luận: </a:t>
                </a:r>
                <a:r>
                  <a:rPr lang="en-US" altLang="ja-JP" sz="1800">
                    <a:solidFill>
                      <a:srgbClr val="C00000"/>
                    </a:solidFill>
                    <a:cs typeface="HGP明朝E"/>
                  </a:rPr>
                  <a:t> </a:t>
                </a:r>
                <a:r>
                  <a:rPr lang="en-US" altLang="ja-JP" sz="1800" smtClean="0">
                    <a:solidFill>
                      <a:srgbClr val="C00000"/>
                    </a:solidFill>
                    <a:cs typeface="HGP明朝E"/>
                  </a:rPr>
                  <a:t>Tầng khuếch đại CB có những đặc điểm sau:</a:t>
                </a:r>
                <a:endParaRPr lang="en-US" altLang="ja-JP" sz="1800" u="sng">
                  <a:solidFill>
                    <a:srgbClr val="C00000"/>
                  </a:solidFill>
                  <a:cs typeface="HGP明朝E"/>
                </a:endParaRPr>
              </a:p>
              <a:p>
                <a:pPr lvl="1" eaLnBrk="1" hangingPunct="1">
                  <a:buFont typeface="Wingdings" pitchFamily="2" charset="2"/>
                  <a:buChar char="§"/>
                </a:pPr>
                <a:r>
                  <a:rPr lang="en-US" altLang="ja-JP" sz="1800" i="1" smtClean="0">
                    <a:cs typeface="HGP明朝E"/>
                  </a:rPr>
                  <a:t> Trở kháng vào thấp, trở kháng ra cao </a:t>
                </a:r>
              </a:p>
              <a:p>
                <a:pPr lvl="1" eaLnBrk="1" hangingPunct="1">
                  <a:buFont typeface="Wingdings" pitchFamily="2" charset="2"/>
                  <a:buChar char="§"/>
                </a:pPr>
                <a:r>
                  <a:rPr lang="en-US" altLang="ja-JP" sz="1800" i="1" smtClean="0">
                    <a:cs typeface="HGP明朝E"/>
                  </a:rPr>
                  <a:t>K</a:t>
                </a:r>
                <a:r>
                  <a:rPr lang="en-US" altLang="ja-JP" sz="1800" i="1" baseline="-25000" smtClean="0">
                    <a:cs typeface="HGP明朝E"/>
                  </a:rPr>
                  <a:t>u</a:t>
                </a:r>
                <a:r>
                  <a:rPr lang="en-US" altLang="ja-JP" sz="1800" i="1" smtClean="0">
                    <a:cs typeface="HGP明朝E"/>
                  </a:rPr>
                  <a:t>&gt;0 </a:t>
                </a:r>
                <a:r>
                  <a:rPr lang="en-US" altLang="ja-JP" sz="1800" i="1" smtClean="0">
                    <a:cs typeface="Times New Roman"/>
                  </a:rPr>
                  <a:t>→ tầng khuếch đại CB không đảo pha tín hiệu</a:t>
                </a:r>
              </a:p>
              <a:p>
                <a:pPr lvl="1" eaLnBrk="1" hangingPunct="1">
                  <a:buFont typeface="Wingdings" pitchFamily="2" charset="2"/>
                  <a:buChar char="§"/>
                </a:pPr>
                <a:r>
                  <a:rPr lang="en-US" altLang="ja-JP" sz="1800" i="1">
                    <a:cs typeface="Times New Roman"/>
                  </a:rPr>
                  <a:t> </a:t>
                </a:r>
                <a:r>
                  <a:rPr lang="en-US" altLang="ja-JP" sz="1800" i="1" smtClean="0">
                    <a:cs typeface="Times New Roman"/>
                  </a:rPr>
                  <a:t>Do trở kháng vào rất thấp nên hệ số khuếch đại toàn phần của mạch CB nhỏ hơn nhiều so với mạch CE, trong dải trung tần không sử dụng mạch CB</a:t>
                </a:r>
              </a:p>
              <a:p>
                <a:pPr lvl="1" eaLnBrk="1" hangingPunct="1">
                  <a:buFont typeface="Wingdings" pitchFamily="2" charset="2"/>
                  <a:buChar char="§"/>
                </a:pPr>
                <a:r>
                  <a:rPr lang="en-US" altLang="ja-JP" sz="1800" i="1" smtClean="0">
                    <a:cs typeface="Times New Roman"/>
                  </a:rPr>
                  <a:t>Không khuếch đại dòng điện</a:t>
                </a:r>
              </a:p>
              <a:p>
                <a:pPr lvl="1" eaLnBrk="1" hangingPunct="1">
                  <a:buFont typeface="Wingdings" pitchFamily="2" charset="2"/>
                  <a:buChar char="§"/>
                </a:pPr>
                <a:r>
                  <a:rPr lang="en-US" altLang="ja-JP" sz="1800" i="1">
                    <a:cs typeface="Times New Roman"/>
                  </a:rPr>
                  <a:t> </a:t>
                </a:r>
                <a:r>
                  <a:rPr lang="en-US" altLang="ja-JP" sz="1800" i="1" smtClean="0">
                    <a:cs typeface="Times New Roman"/>
                  </a:rPr>
                  <a:t>Tần số giới hạn làm việc cao hơn so với mạch CE nên thường được sử dụng trong dải tần số cao (lớn hơn 100MHz)</a:t>
                </a:r>
                <a:r>
                  <a:rPr lang="en-US" altLang="ja-JP" sz="1800" i="1">
                    <a:cs typeface="Times New Roman"/>
                  </a:rPr>
                  <a:t> → </a:t>
                </a:r>
                <a:r>
                  <a:rPr lang="en-US" altLang="ja-JP" sz="1800" i="1" smtClean="0">
                    <a:cs typeface="Times New Roman"/>
                  </a:rPr>
                  <a:t>dải tần vô tuyến vì có trở kháng vào thấp phù hợp với trở kháng 50</a:t>
                </a:r>
                <a:r>
                  <a:rPr lang="el-GR" altLang="ja-JP" sz="1800" i="1" smtClean="0">
                    <a:cs typeface="Times New Roman"/>
                  </a:rPr>
                  <a:t>Ω</a:t>
                </a:r>
                <a:r>
                  <a:rPr lang="en-US" altLang="ja-JP" sz="1800" i="1" smtClean="0">
                    <a:cs typeface="Times New Roman"/>
                  </a:rPr>
                  <a:t> của anten và đường truyền</a:t>
                </a:r>
                <a:endParaRPr lang="en-US" altLang="ja-JP" sz="1800" i="1">
                  <a:cs typeface="HGP明朝E"/>
                </a:endParaRPr>
              </a:p>
              <a:p>
                <a:pPr eaLnBrk="1" hangingPunct="1"/>
                <a:endParaRPr lang="en-US" altLang="ja-JP" sz="1800" i="1" smtClean="0">
                  <a:cs typeface="HGP明朝E"/>
                </a:endParaRPr>
              </a:p>
              <a:p>
                <a:pPr marL="0" indent="0" eaLnBrk="1" hangingPunct="1">
                  <a:buNone/>
                </a:pPr>
                <a:endParaRPr lang="en-US" altLang="ja-JP" sz="1800" i="1">
                  <a:cs typeface="HGP明朝E"/>
                </a:endParaRPr>
              </a:p>
            </p:txBody>
          </p:sp>
        </mc:Choice>
        <mc:Fallback xmlns="">
          <p:sp>
            <p:nvSpPr>
              <p:cNvPr id="5133" name="Content Placeholder 9"/>
              <p:cNvSpPr>
                <a:spLocks noGrp="1" noRot="1" noChangeAspect="1" noMove="1" noResize="1" noEditPoints="1" noAdjustHandles="1" noChangeArrowheads="1" noChangeShapeType="1" noTextEdit="1"/>
              </p:cNvSpPr>
              <p:nvPr>
                <p:ph sz="half" idx="1"/>
              </p:nvPr>
            </p:nvSpPr>
            <p:spPr>
              <a:xfrm>
                <a:off x="304800" y="1143000"/>
                <a:ext cx="8839200" cy="5715000"/>
              </a:xfrm>
              <a:blipFill rotWithShape="1">
                <a:blip r:embed="rId2"/>
                <a:stretch>
                  <a:fillRect l="-345" t="-534" r="-1034"/>
                </a:stretch>
              </a:blipFill>
              <a:ln w="28575"/>
            </p:spPr>
            <p:txBody>
              <a:bodyPr/>
              <a:lstStyle/>
              <a:p>
                <a:r>
                  <a:rPr lang="en-US">
                    <a:noFill/>
                  </a:rPr>
                  <a:t> </a:t>
                </a:r>
              </a:p>
            </p:txBody>
          </p:sp>
        </mc:Fallback>
      </mc:AlternateContent>
      <p:sp>
        <p:nvSpPr>
          <p:cNvPr id="51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2"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3"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51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26" name="Title 3"/>
          <p:cNvSpPr>
            <a:spLocks noGrp="1"/>
          </p:cNvSpPr>
          <p:nvPr>
            <p:ph type="title"/>
          </p:nvPr>
        </p:nvSpPr>
        <p:spPr>
          <a:xfrm>
            <a:off x="381000" y="457200"/>
            <a:ext cx="8229600" cy="594383"/>
          </a:xfrm>
        </p:spPr>
        <p:txBody>
          <a:bodyPr/>
          <a:lstStyle/>
          <a:p>
            <a:pPr algn="ctr"/>
            <a:r>
              <a:rPr lang="en-US" sz="3600" b="1" smtClean="0">
                <a:solidFill>
                  <a:schemeClr val="accent1">
                    <a:lumMod val="75000"/>
                  </a:schemeClr>
                </a:solidFill>
                <a:latin typeface="+mn-lt"/>
                <a:cs typeface="Times New Roman" pitchFamily="18" charset="0"/>
              </a:rPr>
              <a:t>2.2.4. Mạch khuếch đại CB</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560284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5"/>
          <p:cNvSpPr>
            <a:spLocks noGrp="1"/>
          </p:cNvSpPr>
          <p:nvPr>
            <p:ph idx="1"/>
          </p:nvPr>
        </p:nvSpPr>
        <p:spPr>
          <a:xfrm>
            <a:off x="457200" y="1371601"/>
            <a:ext cx="8229600" cy="4953000"/>
          </a:xfrm>
        </p:spPr>
        <p:txBody>
          <a:bodyPr/>
          <a:lstStyle/>
          <a:p>
            <a:pPr eaLnBrk="1" hangingPunct="1">
              <a:buFont typeface="Wingdings 2" pitchFamily="18" charset="2"/>
              <a:buNone/>
            </a:pPr>
            <a:r>
              <a:rPr lang="en-US" sz="2800" smtClean="0">
                <a:latin typeface="Times New Roman" pitchFamily="18" charset="0"/>
                <a:cs typeface="Times New Roman" pitchFamily="18" charset="0"/>
              </a:rPr>
              <a:t>	</a:t>
            </a:r>
            <a:endParaRPr lang="en-US" smtClean="0"/>
          </a:p>
        </p:txBody>
      </p:sp>
      <p:sp>
        <p:nvSpPr>
          <p:cNvPr id="5" name="Title 3"/>
          <p:cNvSpPr>
            <a:spLocks noGrp="1"/>
          </p:cNvSpPr>
          <p:nvPr>
            <p:ph type="title"/>
          </p:nvPr>
        </p:nvSpPr>
        <p:spPr>
          <a:xfrm>
            <a:off x="663717" y="529183"/>
            <a:ext cx="8229600" cy="594383"/>
          </a:xfrm>
        </p:spPr>
        <p:txBody>
          <a:bodyPr/>
          <a:lstStyle/>
          <a:p>
            <a:pPr algn="ctr"/>
            <a:r>
              <a:rPr lang="en-US" sz="3600" b="1" smtClean="0">
                <a:solidFill>
                  <a:schemeClr val="accent1">
                    <a:lumMod val="75000"/>
                  </a:schemeClr>
                </a:solidFill>
                <a:latin typeface="+mn-lt"/>
                <a:cs typeface="Times New Roman" pitchFamily="18" charset="0"/>
              </a:rPr>
              <a:t>2.3. Mạch khuếch đại sử dụng FET</a:t>
            </a:r>
            <a:endParaRPr lang="vi-VN" sz="3600">
              <a:latin typeface="+mn-lt"/>
            </a:endParaRPr>
          </a:p>
        </p:txBody>
      </p:sp>
      <p:graphicFrame>
        <p:nvGraphicFramePr>
          <p:cNvPr id="2" name="Diagram 1"/>
          <p:cNvGraphicFramePr/>
          <p:nvPr>
            <p:extLst>
              <p:ext uri="{D42A27DB-BD31-4B8C-83A1-F6EECF244321}">
                <p14:modId xmlns:p14="http://schemas.microsoft.com/office/powerpoint/2010/main" val="172384468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5"/>
          <p:cNvSpPr>
            <a:spLocks noGrp="1"/>
          </p:cNvSpPr>
          <p:nvPr>
            <p:ph idx="1"/>
          </p:nvPr>
        </p:nvSpPr>
        <p:spPr>
          <a:xfrm>
            <a:off x="457200" y="1371601"/>
            <a:ext cx="8229600" cy="4953000"/>
          </a:xfrm>
        </p:spPr>
        <p:txBody>
          <a:bodyPr/>
          <a:lstStyle/>
          <a:p>
            <a:pPr eaLnBrk="1" hangingPunct="1">
              <a:buFont typeface="Wingdings 2" pitchFamily="18" charset="2"/>
              <a:buNone/>
            </a:pPr>
            <a:r>
              <a:rPr lang="en-US" sz="2800" smtClean="0">
                <a:latin typeface="Times New Roman" pitchFamily="18" charset="0"/>
                <a:cs typeface="Times New Roman" pitchFamily="18" charset="0"/>
              </a:rPr>
              <a:t>	</a:t>
            </a:r>
            <a:endParaRPr lang="en-US" smtClean="0"/>
          </a:p>
        </p:txBody>
      </p:sp>
      <p:sp>
        <p:nvSpPr>
          <p:cNvPr id="5" name="Title 3"/>
          <p:cNvSpPr>
            <a:spLocks noGrp="1"/>
          </p:cNvSpPr>
          <p:nvPr>
            <p:ph type="title"/>
          </p:nvPr>
        </p:nvSpPr>
        <p:spPr>
          <a:xfrm>
            <a:off x="663717" y="381001"/>
            <a:ext cx="8229600" cy="1066800"/>
          </a:xfrm>
        </p:spPr>
        <p:txBody>
          <a:bodyPr/>
          <a:lstStyle/>
          <a:p>
            <a:pPr algn="ctr"/>
            <a:r>
              <a:rPr lang="en-US" sz="3600" b="1" smtClean="0">
                <a:solidFill>
                  <a:schemeClr val="accent1">
                    <a:lumMod val="75000"/>
                  </a:schemeClr>
                </a:solidFill>
                <a:latin typeface="+mn-lt"/>
                <a:cs typeface="Times New Roman" pitchFamily="18" charset="0"/>
              </a:rPr>
              <a:t>2.4. Các phương pháp ghép tầng khuếch đại</a:t>
            </a:r>
            <a:endParaRPr lang="vi-VN" sz="3600">
              <a:latin typeface="+mn-lt"/>
            </a:endParaRPr>
          </a:p>
        </p:txBody>
      </p:sp>
      <p:graphicFrame>
        <p:nvGraphicFramePr>
          <p:cNvPr id="2" name="Diagram 1"/>
          <p:cNvGraphicFramePr/>
          <p:nvPr>
            <p:extLst>
              <p:ext uri="{D42A27DB-BD31-4B8C-83A1-F6EECF244321}">
                <p14:modId xmlns:p14="http://schemas.microsoft.com/office/powerpoint/2010/main" val="1289638236"/>
              </p:ext>
            </p:extLst>
          </p:nvPr>
        </p:nvGraphicFramePr>
        <p:xfrm>
          <a:off x="914400" y="1397000"/>
          <a:ext cx="7848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70839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Content Placeholder 2"/>
          <p:cNvSpPr>
            <a:spLocks noGrp="1"/>
          </p:cNvSpPr>
          <p:nvPr>
            <p:ph idx="1"/>
          </p:nvPr>
        </p:nvSpPr>
        <p:spPr>
          <a:xfrm>
            <a:off x="457200" y="1066800"/>
            <a:ext cx="8458200" cy="5638800"/>
          </a:xfrm>
        </p:spPr>
        <p:txBody>
          <a:bodyPr/>
          <a:lstStyle/>
          <a:p>
            <a:pPr eaLnBrk="1" hangingPunct="1">
              <a:buFont typeface="Wingdings" pitchFamily="2" charset="2"/>
              <a:buChar char="Ø"/>
            </a:pPr>
            <a:r>
              <a:rPr lang="en-US" sz="1800" smtClean="0"/>
              <a:t>Mục đích: </a:t>
            </a:r>
            <a:r>
              <a:rPr lang="vi-VN" altLang="ja-JP" sz="1800" smtClean="0">
                <a:cs typeface="HGP明朝E"/>
              </a:rPr>
              <a:t>tăng hệ</a:t>
            </a:r>
            <a:r>
              <a:rPr lang="ja-JP" altLang="en-US" sz="1800" smtClean="0">
                <a:cs typeface="HGP明朝E"/>
              </a:rPr>
              <a:t> </a:t>
            </a:r>
            <a:r>
              <a:rPr lang="en-US" altLang="ja-JP" sz="1800" smtClean="0">
                <a:cs typeface="HGP明朝E"/>
              </a:rPr>
              <a:t>số</a:t>
            </a:r>
            <a:r>
              <a:rPr lang="ja-JP" altLang="en-US" sz="1800" smtClean="0">
                <a:cs typeface="HGP明朝E"/>
              </a:rPr>
              <a:t> </a:t>
            </a:r>
            <a:r>
              <a:rPr lang="vi-VN" altLang="ja-JP" sz="1800" smtClean="0">
                <a:cs typeface="HGP明朝E"/>
              </a:rPr>
              <a:t>khuếch đại dòng, hệ</a:t>
            </a:r>
            <a:r>
              <a:rPr lang="ja-JP" altLang="en-US" sz="1800" smtClean="0">
                <a:cs typeface="HGP明朝E"/>
              </a:rPr>
              <a:t> </a:t>
            </a:r>
            <a:r>
              <a:rPr lang="en-US" altLang="ja-JP" sz="1800" smtClean="0">
                <a:cs typeface="HGP明朝E"/>
              </a:rPr>
              <a:t>số</a:t>
            </a:r>
            <a:r>
              <a:rPr lang="ja-JP" altLang="en-US" sz="1800" smtClean="0">
                <a:cs typeface="HGP明朝E"/>
              </a:rPr>
              <a:t> </a:t>
            </a:r>
            <a:r>
              <a:rPr lang="vi-VN" altLang="ja-JP" sz="1800" smtClean="0">
                <a:cs typeface="HGP明朝E"/>
              </a:rPr>
              <a:t>khuếch đại áp, biến đổi trở</a:t>
            </a:r>
            <a:r>
              <a:rPr lang="ja-JP" altLang="en-US" sz="1800" smtClean="0">
                <a:cs typeface="HGP明朝E"/>
              </a:rPr>
              <a:t> </a:t>
            </a:r>
            <a:r>
              <a:rPr lang="en-US" altLang="ja-JP" sz="1800" smtClean="0">
                <a:cs typeface="HGP明朝E"/>
              </a:rPr>
              <a:t>kháng...</a:t>
            </a:r>
          </a:p>
          <a:p>
            <a:pPr eaLnBrk="1" hangingPunct="1">
              <a:buFont typeface="Wingdings" pitchFamily="2" charset="2"/>
              <a:buChar char="Ø"/>
            </a:pPr>
            <a:r>
              <a:rPr lang="en-US" sz="1800" smtClean="0"/>
              <a:t>Ghép liên tiếp:</a:t>
            </a:r>
          </a:p>
          <a:p>
            <a:pPr marL="0" indent="0" eaLnBrk="1" hangingPunct="1">
              <a:buNone/>
            </a:pPr>
            <a:endParaRPr lang="en-US" sz="1800" smtClean="0"/>
          </a:p>
          <a:p>
            <a:pPr marL="0" indent="0" eaLnBrk="1" hangingPunct="1">
              <a:buNone/>
            </a:pPr>
            <a:endParaRPr lang="en-US" sz="1800"/>
          </a:p>
          <a:p>
            <a:pPr marL="0" indent="0" eaLnBrk="1" hangingPunct="1">
              <a:buNone/>
            </a:pPr>
            <a:endParaRPr lang="en-US" sz="1800" smtClean="0"/>
          </a:p>
          <a:p>
            <a:pPr lvl="1" eaLnBrk="1" hangingPunct="1">
              <a:buFont typeface="Wingdings" pitchFamily="2" charset="2"/>
              <a:buChar char="§"/>
            </a:pPr>
            <a:endParaRPr lang="en-US" altLang="ja-JP" sz="1800" smtClean="0">
              <a:latin typeface="Constantia" pitchFamily="18" charset="0"/>
              <a:cs typeface="HGP明朝E"/>
            </a:endParaRPr>
          </a:p>
          <a:p>
            <a:pPr lvl="1" eaLnBrk="1" hangingPunct="1">
              <a:buFont typeface="Wingdings" pitchFamily="2" charset="2"/>
              <a:buChar char="§"/>
            </a:pPr>
            <a:r>
              <a:rPr lang="vi-VN" altLang="ja-JP" sz="1800" smtClean="0">
                <a:latin typeface="Constantia" pitchFamily="18" charset="0"/>
                <a:cs typeface="HGP明朝E"/>
              </a:rPr>
              <a:t>Điện áp đầu ra tầng trước là</a:t>
            </a:r>
            <a:r>
              <a:rPr lang="ja-JP" altLang="en-US" sz="1800" smtClean="0">
                <a:latin typeface="Constantia" pitchFamily="18" charset="0"/>
                <a:cs typeface="HGP明朝E"/>
              </a:rPr>
              <a:t> </a:t>
            </a:r>
            <a:r>
              <a:rPr lang="vi-VN" altLang="ja-JP" sz="1800" smtClean="0">
                <a:latin typeface="Constantia" pitchFamily="18" charset="0"/>
                <a:cs typeface="HGP明朝E"/>
              </a:rPr>
              <a:t>điện áp đầu vào của tầng sau: </a:t>
            </a:r>
            <a:r>
              <a:rPr lang="en-US" altLang="ja-JP" sz="1800" smtClean="0">
                <a:latin typeface="Constantia" pitchFamily="18" charset="0"/>
                <a:cs typeface="HGP明朝E"/>
              </a:rPr>
              <a:t>u</a:t>
            </a:r>
            <a:r>
              <a:rPr lang="vi-VN" altLang="ja-JP" sz="1800" baseline="-25000" smtClean="0">
                <a:latin typeface="Constantia" pitchFamily="18" charset="0"/>
                <a:cs typeface="HGP明朝E"/>
              </a:rPr>
              <a:t>r </a:t>
            </a:r>
            <a:r>
              <a:rPr lang="vi-VN" altLang="ja-JP" sz="1800" smtClean="0">
                <a:latin typeface="Constantia" pitchFamily="18" charset="0"/>
                <a:cs typeface="HGP明朝E"/>
              </a:rPr>
              <a:t>(i)=</a:t>
            </a:r>
            <a:r>
              <a:rPr lang="en-US" altLang="ja-JP" sz="1800" smtClean="0">
                <a:latin typeface="Constantia" pitchFamily="18" charset="0"/>
                <a:cs typeface="HGP明朝E"/>
              </a:rPr>
              <a:t>u</a:t>
            </a:r>
            <a:r>
              <a:rPr lang="vi-VN" altLang="ja-JP" sz="1800" baseline="-25000" smtClean="0">
                <a:latin typeface="Constantia" pitchFamily="18" charset="0"/>
                <a:cs typeface="HGP明朝E"/>
              </a:rPr>
              <a:t>v</a:t>
            </a:r>
            <a:r>
              <a:rPr lang="vi-VN" altLang="ja-JP" sz="1800" smtClean="0">
                <a:latin typeface="Constantia" pitchFamily="18" charset="0"/>
                <a:cs typeface="HGP明朝E"/>
              </a:rPr>
              <a:t>(i+1)</a:t>
            </a:r>
            <a:endParaRPr lang="ja-JP" altLang="en-US" sz="1800" b="1" i="1" smtClean="0">
              <a:latin typeface="Constantia" pitchFamily="18" charset="0"/>
              <a:cs typeface="HGP明朝E"/>
            </a:endParaRPr>
          </a:p>
          <a:p>
            <a:pPr lvl="1" eaLnBrk="1" hangingPunct="1">
              <a:buFont typeface="Wingdings" pitchFamily="2" charset="2"/>
              <a:buChar char="§"/>
            </a:pPr>
            <a:r>
              <a:rPr lang="en-US" altLang="ja-JP" sz="1800">
                <a:latin typeface="Constantia" pitchFamily="18" charset="0"/>
                <a:cs typeface="HGP明朝E"/>
              </a:rPr>
              <a:t>Hệ</a:t>
            </a:r>
            <a:r>
              <a:rPr lang="ja-JP" altLang="en-US" sz="1800">
                <a:latin typeface="Constantia" pitchFamily="18" charset="0"/>
                <a:cs typeface="HGP明朝E"/>
              </a:rPr>
              <a:t> </a:t>
            </a:r>
            <a:r>
              <a:rPr lang="en-US" altLang="ja-JP" sz="1800">
                <a:latin typeface="Constantia" pitchFamily="18" charset="0"/>
                <a:cs typeface="HGP明朝E"/>
              </a:rPr>
              <a:t>số</a:t>
            </a:r>
            <a:r>
              <a:rPr lang="ja-JP" altLang="en-US" sz="1800">
                <a:latin typeface="Constantia" pitchFamily="18" charset="0"/>
                <a:cs typeface="HGP明朝E"/>
              </a:rPr>
              <a:t> </a:t>
            </a:r>
            <a:r>
              <a:rPr lang="vi-VN" altLang="ja-JP" sz="1800">
                <a:latin typeface="Constantia" pitchFamily="18" charset="0"/>
                <a:cs typeface="HGP明朝E"/>
              </a:rPr>
              <a:t>khuếch đại</a:t>
            </a:r>
            <a:r>
              <a:rPr lang="ja-JP" altLang="en-US" sz="1800">
                <a:latin typeface="Constantia" pitchFamily="18" charset="0"/>
                <a:cs typeface="HGP明朝E"/>
              </a:rPr>
              <a:t> </a:t>
            </a:r>
            <a:r>
              <a:rPr lang="en-US" altLang="ja-JP" sz="1800">
                <a:latin typeface="Constantia" pitchFamily="18" charset="0"/>
                <a:cs typeface="HGP明朝E"/>
              </a:rPr>
              <a:t>của toàn mạch bằng tích các hệ</a:t>
            </a:r>
            <a:r>
              <a:rPr lang="ja-JP" altLang="en-US" sz="1800">
                <a:latin typeface="Constantia" pitchFamily="18" charset="0"/>
                <a:cs typeface="HGP明朝E"/>
              </a:rPr>
              <a:t> </a:t>
            </a:r>
            <a:r>
              <a:rPr lang="en-US" altLang="ja-JP" sz="1800">
                <a:latin typeface="Constantia" pitchFamily="18" charset="0"/>
                <a:cs typeface="HGP明朝E"/>
              </a:rPr>
              <a:t>số</a:t>
            </a:r>
            <a:r>
              <a:rPr lang="ja-JP" altLang="en-US" sz="1800">
                <a:latin typeface="Constantia" pitchFamily="18" charset="0"/>
                <a:cs typeface="HGP明朝E"/>
              </a:rPr>
              <a:t> </a:t>
            </a:r>
            <a:r>
              <a:rPr lang="vi-VN" altLang="ja-JP" sz="1800">
                <a:latin typeface="Constantia" pitchFamily="18" charset="0"/>
                <a:cs typeface="HGP明朝E"/>
              </a:rPr>
              <a:t>khuếch đại của các tầng</a:t>
            </a:r>
            <a:r>
              <a:rPr lang="vi-VN" altLang="ja-JP" sz="1800" smtClean="0">
                <a:latin typeface="Constantia" pitchFamily="18" charset="0"/>
                <a:cs typeface="HGP明朝E"/>
              </a:rPr>
              <a:t>:</a:t>
            </a:r>
            <a:endParaRPr lang="en-US" altLang="ja-JP" sz="1800" smtClean="0">
              <a:latin typeface="Constantia" pitchFamily="18" charset="0"/>
              <a:cs typeface="HGP明朝E"/>
            </a:endParaRPr>
          </a:p>
          <a:p>
            <a:pPr marL="393700" lvl="1" indent="0" eaLnBrk="1" hangingPunct="1">
              <a:buNone/>
            </a:pPr>
            <a:r>
              <a:rPr lang="en-AU" sz="1800" smtClean="0"/>
              <a:t>			K=K</a:t>
            </a:r>
            <a:r>
              <a:rPr lang="en-AU" sz="1800" baseline="-25000" smtClean="0"/>
              <a:t>1</a:t>
            </a:r>
            <a:r>
              <a:rPr lang="en-AU" sz="1800" smtClean="0"/>
              <a:t>.K</a:t>
            </a:r>
            <a:r>
              <a:rPr lang="en-AU" sz="1800" baseline="-25000" smtClean="0"/>
              <a:t>2</a:t>
            </a:r>
            <a:r>
              <a:rPr lang="en-AU" sz="1800" smtClean="0"/>
              <a:t>.K…K</a:t>
            </a:r>
            <a:r>
              <a:rPr lang="en-AU" sz="1800" baseline="-25000" smtClean="0"/>
              <a:t>n</a:t>
            </a:r>
            <a:endParaRPr lang="en-US" sz="1800"/>
          </a:p>
          <a:p>
            <a:pPr marL="393700" lvl="1" indent="0" eaLnBrk="1" hangingPunct="1">
              <a:buNone/>
            </a:pPr>
            <a:r>
              <a:rPr lang="en-AU" sz="1800" smtClean="0"/>
              <a:t>		</a:t>
            </a:r>
            <a:r>
              <a:rPr lang="en-AU" sz="1800" smtClean="0">
                <a:latin typeface="Times New Roman"/>
                <a:cs typeface="Times New Roman"/>
              </a:rPr>
              <a:t>→ </a:t>
            </a:r>
            <a:r>
              <a:rPr lang="en-AU" sz="1800" smtClean="0"/>
              <a:t>K[dB</a:t>
            </a:r>
            <a:r>
              <a:rPr lang="en-AU" sz="1800"/>
              <a:t>]=</a:t>
            </a:r>
            <a:r>
              <a:rPr lang="en-AU" sz="1800" smtClean="0"/>
              <a:t>K</a:t>
            </a:r>
            <a:r>
              <a:rPr lang="en-AU" sz="1800" baseline="-25000" smtClean="0"/>
              <a:t>1</a:t>
            </a:r>
            <a:r>
              <a:rPr lang="en-AU" sz="1800" smtClean="0"/>
              <a:t>[dB</a:t>
            </a:r>
            <a:r>
              <a:rPr lang="en-AU" sz="1800"/>
              <a:t>]+ K</a:t>
            </a:r>
            <a:r>
              <a:rPr lang="en-AU" sz="1800" baseline="-25000"/>
              <a:t>2</a:t>
            </a:r>
            <a:r>
              <a:rPr lang="en-AU" sz="1800"/>
              <a:t>[dB]+ K</a:t>
            </a:r>
            <a:r>
              <a:rPr lang="en-AU" sz="1800" baseline="-25000"/>
              <a:t>3</a:t>
            </a:r>
            <a:r>
              <a:rPr lang="en-AU" sz="1800"/>
              <a:t>[dB]+…+ K</a:t>
            </a:r>
            <a:r>
              <a:rPr lang="en-AU" sz="1800" baseline="-25000"/>
              <a:t>n</a:t>
            </a:r>
            <a:r>
              <a:rPr lang="en-AU" sz="1800"/>
              <a:t>[dB]</a:t>
            </a:r>
            <a:endParaRPr lang="ja-JP" altLang="en-US" sz="1800">
              <a:latin typeface="Constantia" pitchFamily="18" charset="0"/>
              <a:cs typeface="HGP明朝E"/>
            </a:endParaRPr>
          </a:p>
          <a:p>
            <a:pPr lvl="1" eaLnBrk="1" hangingPunct="1">
              <a:buFont typeface="Wingdings" pitchFamily="2" charset="2"/>
              <a:buChar char="§"/>
            </a:pPr>
            <a:r>
              <a:rPr lang="en-US" altLang="ja-JP" sz="1800">
                <a:latin typeface="Constantia" pitchFamily="18" charset="0"/>
                <a:cs typeface="HGP明朝E"/>
              </a:rPr>
              <a:t>Trở</a:t>
            </a:r>
            <a:r>
              <a:rPr lang="ja-JP" altLang="en-US" sz="1800">
                <a:latin typeface="Constantia" pitchFamily="18" charset="0"/>
                <a:cs typeface="HGP明朝E"/>
              </a:rPr>
              <a:t> </a:t>
            </a:r>
            <a:r>
              <a:rPr lang="vi-VN" altLang="ja-JP" sz="1800">
                <a:latin typeface="Constantia" pitchFamily="18" charset="0"/>
                <a:cs typeface="HGP明朝E"/>
              </a:rPr>
              <a:t>kháng vào của tầng khuếch đại được tính bằng trở</a:t>
            </a:r>
            <a:r>
              <a:rPr lang="ja-JP" altLang="en-US" sz="1800">
                <a:latin typeface="Constantia" pitchFamily="18" charset="0"/>
                <a:cs typeface="HGP明朝E"/>
              </a:rPr>
              <a:t> </a:t>
            </a:r>
            <a:r>
              <a:rPr lang="vi-VN" altLang="ja-JP" sz="1800">
                <a:latin typeface="Constantia" pitchFamily="18" charset="0"/>
                <a:cs typeface="HGP明朝E"/>
              </a:rPr>
              <a:t>kháng vào của tầng đầu: Z</a:t>
            </a:r>
            <a:r>
              <a:rPr lang="vi-VN" altLang="ja-JP" sz="1800" baseline="-25000">
                <a:latin typeface="Constantia" pitchFamily="18" charset="0"/>
                <a:cs typeface="HGP明朝E"/>
              </a:rPr>
              <a:t>v</a:t>
            </a:r>
            <a:r>
              <a:rPr lang="ja-JP" altLang="en-US" sz="1800" baseline="-25000">
                <a:latin typeface="Constantia" pitchFamily="18" charset="0"/>
                <a:cs typeface="HGP明朝E"/>
              </a:rPr>
              <a:t> </a:t>
            </a:r>
            <a:r>
              <a:rPr lang="en-US" altLang="ja-JP" sz="1800">
                <a:latin typeface="Constantia" pitchFamily="18" charset="0"/>
                <a:cs typeface="HGP明朝E"/>
              </a:rPr>
              <a:t>= Z</a:t>
            </a:r>
            <a:r>
              <a:rPr lang="en-US" altLang="ja-JP" sz="1800" baseline="-25000">
                <a:latin typeface="Constantia" pitchFamily="18" charset="0"/>
                <a:cs typeface="HGP明朝E"/>
              </a:rPr>
              <a:t>v1</a:t>
            </a:r>
            <a:r>
              <a:rPr lang="en-US" altLang="ja-JP" sz="1800">
                <a:latin typeface="Constantia" pitchFamily="18" charset="0"/>
                <a:cs typeface="HGP明朝E"/>
              </a:rPr>
              <a:t>.</a:t>
            </a:r>
            <a:endParaRPr lang="ja-JP" altLang="en-US" sz="1800">
              <a:latin typeface="Constantia" pitchFamily="18" charset="0"/>
              <a:cs typeface="HGP明朝E"/>
            </a:endParaRPr>
          </a:p>
          <a:p>
            <a:pPr lvl="1" eaLnBrk="1" hangingPunct="1">
              <a:buFont typeface="Wingdings" pitchFamily="2" charset="2"/>
              <a:buChar char="§"/>
            </a:pPr>
            <a:r>
              <a:rPr lang="en-US" altLang="ja-JP" sz="1800">
                <a:latin typeface="Constantia" pitchFamily="18" charset="0"/>
                <a:cs typeface="HGP明朝E"/>
              </a:rPr>
              <a:t>Trở</a:t>
            </a:r>
            <a:r>
              <a:rPr lang="ja-JP" altLang="en-US" sz="1800">
                <a:latin typeface="Constantia" pitchFamily="18" charset="0"/>
                <a:cs typeface="HGP明朝E"/>
              </a:rPr>
              <a:t> </a:t>
            </a:r>
            <a:r>
              <a:rPr lang="en-US" altLang="ja-JP" sz="1800">
                <a:latin typeface="Constantia" pitchFamily="18" charset="0"/>
                <a:cs typeface="HGP明朝E"/>
              </a:rPr>
              <a:t>kháng vào của tầng sau sẽ</a:t>
            </a:r>
            <a:r>
              <a:rPr lang="ja-JP" altLang="en-US" sz="1800">
                <a:latin typeface="Constantia" pitchFamily="18" charset="0"/>
                <a:cs typeface="HGP明朝E"/>
              </a:rPr>
              <a:t> </a:t>
            </a:r>
            <a:r>
              <a:rPr lang="vi-VN" altLang="ja-JP" sz="1800">
                <a:latin typeface="Constantia" pitchFamily="18" charset="0"/>
                <a:cs typeface="HGP明朝E"/>
              </a:rPr>
              <a:t>đóng vai trò</a:t>
            </a:r>
            <a:r>
              <a:rPr lang="ja-JP" altLang="en-US" sz="1800">
                <a:latin typeface="Constantia" pitchFamily="18" charset="0"/>
                <a:cs typeface="HGP明朝E"/>
              </a:rPr>
              <a:t> </a:t>
            </a:r>
            <a:r>
              <a:rPr lang="vi-VN" altLang="ja-JP" sz="1800">
                <a:latin typeface="Constantia" pitchFamily="18" charset="0"/>
                <a:cs typeface="HGP明朝E"/>
              </a:rPr>
              <a:t>làm tải của tầng trước: Z</a:t>
            </a:r>
            <a:r>
              <a:rPr lang="vi-VN" altLang="ja-JP" sz="1800" baseline="-25000">
                <a:latin typeface="Constantia" pitchFamily="18" charset="0"/>
                <a:cs typeface="HGP明朝E"/>
              </a:rPr>
              <a:t>vi</a:t>
            </a:r>
            <a:r>
              <a:rPr lang="vi-VN" altLang="ja-JP" sz="1800">
                <a:latin typeface="Constantia" pitchFamily="18" charset="0"/>
                <a:cs typeface="HGP明朝E"/>
              </a:rPr>
              <a:t>= </a:t>
            </a:r>
            <a:r>
              <a:rPr lang="vi-VN" altLang="ja-JP" sz="1800" smtClean="0">
                <a:latin typeface="Constantia" pitchFamily="18" charset="0"/>
                <a:cs typeface="HGP明朝E"/>
              </a:rPr>
              <a:t>R</a:t>
            </a:r>
            <a:r>
              <a:rPr lang="en-US" altLang="ja-JP" sz="1800" baseline="-25000" smtClean="0">
                <a:latin typeface="Constantia" pitchFamily="18" charset="0"/>
                <a:cs typeface="HGP明朝E"/>
              </a:rPr>
              <a:t>L</a:t>
            </a:r>
            <a:r>
              <a:rPr lang="vi-VN" altLang="ja-JP" sz="1800" baseline="-25000" smtClean="0">
                <a:latin typeface="Constantia" pitchFamily="18" charset="0"/>
                <a:cs typeface="HGP明朝E"/>
              </a:rPr>
              <a:t>(i-1</a:t>
            </a:r>
            <a:r>
              <a:rPr lang="vi-VN" altLang="ja-JP" sz="1800" baseline="-25000">
                <a:latin typeface="Constantia" pitchFamily="18" charset="0"/>
                <a:cs typeface="HGP明朝E"/>
              </a:rPr>
              <a:t>)</a:t>
            </a:r>
            <a:r>
              <a:rPr lang="vi-VN" altLang="ja-JP" sz="1800">
                <a:latin typeface="Constantia" pitchFamily="18" charset="0"/>
                <a:cs typeface="HGP明朝E"/>
              </a:rPr>
              <a:t>.</a:t>
            </a:r>
            <a:endParaRPr lang="ja-JP" altLang="en-US" sz="1800">
              <a:latin typeface="Constantia" pitchFamily="18" charset="0"/>
              <a:cs typeface="HGP明朝E"/>
            </a:endParaRPr>
          </a:p>
          <a:p>
            <a:pPr lvl="1" eaLnBrk="1" hangingPunct="1">
              <a:buFont typeface="Wingdings" pitchFamily="2" charset="2"/>
              <a:buChar char="§"/>
            </a:pPr>
            <a:r>
              <a:rPr lang="ja-JP" altLang="en-US" sz="1800">
                <a:latin typeface="Constantia" pitchFamily="18" charset="0"/>
                <a:cs typeface="HGP明朝E"/>
              </a:rPr>
              <a:t> </a:t>
            </a:r>
            <a:r>
              <a:rPr lang="en-US" altLang="ja-JP" sz="1800">
                <a:latin typeface="Constantia" pitchFamily="18" charset="0"/>
                <a:cs typeface="HGP明朝E"/>
              </a:rPr>
              <a:t>Trở</a:t>
            </a:r>
            <a:r>
              <a:rPr lang="ja-JP" altLang="en-US" sz="1800">
                <a:latin typeface="Constantia" pitchFamily="18" charset="0"/>
                <a:cs typeface="HGP明朝E"/>
              </a:rPr>
              <a:t> </a:t>
            </a:r>
            <a:r>
              <a:rPr lang="vi-VN" altLang="ja-JP" sz="1800">
                <a:latin typeface="Constantia" pitchFamily="18" charset="0"/>
                <a:cs typeface="HGP明朝E"/>
              </a:rPr>
              <a:t>kháng ra của tầng khuếch đại được tính bằng trở</a:t>
            </a:r>
            <a:r>
              <a:rPr lang="ja-JP" altLang="en-US" sz="1800">
                <a:latin typeface="Constantia" pitchFamily="18" charset="0"/>
                <a:cs typeface="HGP明朝E"/>
              </a:rPr>
              <a:t> </a:t>
            </a:r>
            <a:r>
              <a:rPr lang="en-US" altLang="ja-JP" sz="1800">
                <a:latin typeface="Constantia" pitchFamily="18" charset="0"/>
                <a:cs typeface="HGP明朝E"/>
              </a:rPr>
              <a:t>kháng  ra của tầng cuối: Z</a:t>
            </a:r>
            <a:r>
              <a:rPr lang="en-US" altLang="ja-JP" sz="1800" baseline="-25000">
                <a:latin typeface="Constantia" pitchFamily="18" charset="0"/>
                <a:cs typeface="HGP明朝E"/>
              </a:rPr>
              <a:t>r</a:t>
            </a:r>
            <a:r>
              <a:rPr lang="ja-JP" altLang="en-US" sz="1800">
                <a:latin typeface="Constantia" pitchFamily="18" charset="0"/>
                <a:cs typeface="HGP明朝E"/>
              </a:rPr>
              <a:t> </a:t>
            </a:r>
            <a:r>
              <a:rPr lang="en-US" altLang="ja-JP" sz="1800">
                <a:latin typeface="Constantia" pitchFamily="18" charset="0"/>
                <a:cs typeface="HGP明朝E"/>
              </a:rPr>
              <a:t>= </a:t>
            </a:r>
            <a:r>
              <a:rPr lang="en-US" altLang="ja-JP" sz="1800" smtClean="0">
                <a:latin typeface="Constantia" pitchFamily="18" charset="0"/>
                <a:cs typeface="HGP明朝E"/>
              </a:rPr>
              <a:t>Z</a:t>
            </a:r>
            <a:r>
              <a:rPr lang="en-US" altLang="ja-JP" sz="1800" baseline="-25000" smtClean="0">
                <a:latin typeface="Constantia" pitchFamily="18" charset="0"/>
                <a:cs typeface="HGP明朝E"/>
              </a:rPr>
              <a:t>rN</a:t>
            </a:r>
            <a:r>
              <a:rPr lang="en-US" altLang="ja-JP" sz="1800" smtClean="0">
                <a:latin typeface="Constantia" pitchFamily="18" charset="0"/>
                <a:cs typeface="HGP明朝E"/>
              </a:rPr>
              <a:t>.</a:t>
            </a:r>
          </a:p>
          <a:p>
            <a:pPr marL="393700" lvl="1" indent="0" eaLnBrk="1" hangingPunct="1">
              <a:buNone/>
            </a:pPr>
            <a:r>
              <a:rPr lang="en-US" altLang="ja-JP" sz="1800" smtClean="0">
                <a:latin typeface="Constantia" pitchFamily="18" charset="0"/>
                <a:cs typeface="HGP明朝E"/>
                <a:sym typeface="Wingdings"/>
              </a:rPr>
              <a:t> </a:t>
            </a:r>
            <a:r>
              <a:rPr lang="en-US" altLang="ja-JP" sz="1800" smtClean="0">
                <a:latin typeface="Constantia" pitchFamily="18" charset="0"/>
                <a:cs typeface="HGP明朝E"/>
              </a:rPr>
              <a:t>ghép giữa các tầng có</a:t>
            </a:r>
            <a:r>
              <a:rPr lang="ja-JP" altLang="en-US" sz="1800" smtClean="0">
                <a:latin typeface="Constantia" pitchFamily="18" charset="0"/>
                <a:cs typeface="HGP明朝E"/>
              </a:rPr>
              <a:t> </a:t>
            </a:r>
            <a:r>
              <a:rPr lang="en-US" altLang="ja-JP" sz="1800" smtClean="0">
                <a:latin typeface="Constantia" pitchFamily="18" charset="0"/>
                <a:cs typeface="HGP明朝E"/>
              </a:rPr>
              <a:t>thể</a:t>
            </a:r>
            <a:r>
              <a:rPr lang="ja-JP" altLang="en-US" sz="1800" smtClean="0">
                <a:latin typeface="Constantia" pitchFamily="18" charset="0"/>
                <a:cs typeface="HGP明朝E"/>
              </a:rPr>
              <a:t> </a:t>
            </a:r>
            <a:r>
              <a:rPr lang="en-US" altLang="ja-JP" sz="1800" smtClean="0">
                <a:latin typeface="Constantia" pitchFamily="18" charset="0"/>
                <a:cs typeface="HGP明朝E"/>
              </a:rPr>
              <a:t>dùng tụ</a:t>
            </a:r>
            <a:r>
              <a:rPr lang="ja-JP" altLang="en-US" sz="1800" smtClean="0">
                <a:latin typeface="Constantia" pitchFamily="18" charset="0"/>
                <a:cs typeface="HGP明朝E"/>
              </a:rPr>
              <a:t> </a:t>
            </a:r>
            <a:r>
              <a:rPr lang="vi-VN" altLang="ja-JP" sz="1800" smtClean="0">
                <a:latin typeface="Constantia" pitchFamily="18" charset="0"/>
                <a:cs typeface="HGP明朝E"/>
              </a:rPr>
              <a:t>điện, biến áp hay ghép trực tiếp. </a:t>
            </a:r>
            <a:r>
              <a:rPr lang="en-US" sz="1800" smtClean="0">
                <a:latin typeface="Constantia" pitchFamily="18" charset="0"/>
                <a:cs typeface="HGP明朝E"/>
              </a:rPr>
              <a:t> </a:t>
            </a:r>
            <a:endParaRPr lang="en-US" sz="1800">
              <a:latin typeface="Constantia" pitchFamily="18" charset="0"/>
              <a:cs typeface="HGP明朝E"/>
            </a:endParaRPr>
          </a:p>
        </p:txBody>
      </p:sp>
      <p:sp>
        <p:nvSpPr>
          <p:cNvPr id="1024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7" name="Title 3"/>
          <p:cNvSpPr txBox="1">
            <a:spLocks/>
          </p:cNvSpPr>
          <p:nvPr/>
        </p:nvSpPr>
        <p:spPr bwMode="auto">
          <a:xfrm>
            <a:off x="533400" y="3810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smtClean="0">
                <a:solidFill>
                  <a:schemeClr val="accent1">
                    <a:lumMod val="75000"/>
                  </a:schemeClr>
                </a:solidFill>
                <a:latin typeface="+mn-lt"/>
                <a:cs typeface="Times New Roman" pitchFamily="18" charset="0"/>
              </a:rPr>
              <a:t>2.4.1.  Khái niệm ghép tầng khuếch đại</a:t>
            </a:r>
            <a:endParaRPr lang="vi-VN" sz="3200">
              <a:latin typeface="+mn-lt"/>
            </a:endParaRPr>
          </a:p>
        </p:txBody>
      </p:sp>
      <p:sp>
        <p:nvSpPr>
          <p:cNvPr id="2" name="Rectangle 6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365376015"/>
              </p:ext>
            </p:extLst>
          </p:nvPr>
        </p:nvGraphicFramePr>
        <p:xfrm>
          <a:off x="1905000" y="1752600"/>
          <a:ext cx="6092825" cy="1241425"/>
        </p:xfrm>
        <a:graphic>
          <a:graphicData uri="http://schemas.openxmlformats.org/presentationml/2006/ole">
            <mc:AlternateContent xmlns:mc="http://schemas.openxmlformats.org/markup-compatibility/2006">
              <mc:Choice xmlns:v="urn:schemas-microsoft-com:vml" Requires="v">
                <p:oleObj spid="_x0000_s10365" name="Visio" r:id="rId3" imgW="7825643" imgH="1264896" progId="Visio.Drawing.11">
                  <p:embed/>
                </p:oleObj>
              </mc:Choice>
              <mc:Fallback>
                <p:oleObj name="Visio" r:id="rId3" imgW="7825643" imgH="1264896" progId="Visio.Drawing.11">
                  <p:embed/>
                  <p:pic>
                    <p:nvPicPr>
                      <p:cNvPr id="0" name="Object 63"/>
                      <p:cNvPicPr>
                        <a:picLocks noChangeAspect="1" noChangeArrowheads="1"/>
                      </p:cNvPicPr>
                      <p:nvPr/>
                    </p:nvPicPr>
                    <p:blipFill>
                      <a:blip r:embed="rId4"/>
                      <a:srcRect/>
                      <a:stretch>
                        <a:fillRect/>
                      </a:stretch>
                    </p:blipFill>
                    <p:spPr bwMode="auto">
                      <a:xfrm>
                        <a:off x="1905000" y="1752600"/>
                        <a:ext cx="6092825" cy="1241425"/>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Content Placeholder 2"/>
          <p:cNvSpPr>
            <a:spLocks noGrp="1"/>
          </p:cNvSpPr>
          <p:nvPr>
            <p:ph sz="half" idx="1"/>
          </p:nvPr>
        </p:nvSpPr>
        <p:spPr>
          <a:xfrm>
            <a:off x="381000" y="1295400"/>
            <a:ext cx="4038600" cy="4525963"/>
          </a:xfrm>
        </p:spPr>
        <p:txBody>
          <a:bodyPr/>
          <a:lstStyle/>
          <a:p>
            <a:pPr marL="0" indent="0" eaLnBrk="1" hangingPunct="1">
              <a:buNone/>
            </a:pPr>
            <a:r>
              <a:rPr lang="vi-VN" altLang="ja-JP" sz="2400" smtClean="0">
                <a:solidFill>
                  <a:srgbClr val="FF0000"/>
                </a:solidFill>
                <a:latin typeface="Constantia" panose="02030602050306030303" pitchFamily="18" charset="0"/>
                <a:cs typeface="HGP明朝E"/>
              </a:rPr>
              <a:t>1. Khái niệm</a:t>
            </a:r>
          </a:p>
          <a:p>
            <a:pPr eaLnBrk="1" hangingPunct="1"/>
            <a:r>
              <a:rPr lang="vi-VN" altLang="ja-JP" sz="2000" smtClean="0">
                <a:latin typeface="Constantia" panose="02030602050306030303" pitchFamily="18" charset="0"/>
                <a:cs typeface="HGP明朝E"/>
              </a:rPr>
              <a:t>Khuếch đại là</a:t>
            </a:r>
            <a:r>
              <a:rPr lang="ja-JP" altLang="en-US" sz="2000" smtClean="0">
                <a:latin typeface="Constantia" panose="02030602050306030303" pitchFamily="18" charset="0"/>
                <a:cs typeface="HGP明朝E"/>
              </a:rPr>
              <a:t> </a:t>
            </a:r>
            <a:r>
              <a:rPr lang="en-US" altLang="ja-JP" sz="2000" smtClean="0">
                <a:latin typeface="Constantia" panose="02030602050306030303" pitchFamily="18" charset="0"/>
                <a:cs typeface="HGP明朝E"/>
              </a:rPr>
              <a:t>m</a:t>
            </a:r>
            <a:r>
              <a:rPr lang="en-US" altLang="ja-JP" sz="2000" smtClean="0">
                <a:latin typeface="Constantia" panose="02030602050306030303" pitchFamily="18" charset="0"/>
                <a:cs typeface="Times New Roman" pitchFamily="18" charset="0"/>
              </a:rPr>
              <a:t>ột</a:t>
            </a:r>
            <a:r>
              <a:rPr lang="en-US" altLang="ja-JP" sz="2000" smtClean="0">
                <a:latin typeface="Constantia" panose="02030602050306030303" pitchFamily="18" charset="0"/>
                <a:cs typeface="HGP明朝E"/>
              </a:rPr>
              <a:t> quá</a:t>
            </a:r>
            <a:r>
              <a:rPr lang="ja-JP" altLang="en-US" sz="2000" smtClean="0">
                <a:latin typeface="Constantia" panose="02030602050306030303" pitchFamily="18" charset="0"/>
                <a:cs typeface="HGP明朝E"/>
              </a:rPr>
              <a:t> </a:t>
            </a:r>
            <a:r>
              <a:rPr lang="vi-VN" altLang="ja-JP" sz="2000" smtClean="0">
                <a:latin typeface="Constantia" panose="02030602050306030303" pitchFamily="18" charset="0"/>
                <a:cs typeface="HGP明朝E"/>
              </a:rPr>
              <a:t>trình biến đổi năng lượng có</a:t>
            </a:r>
            <a:r>
              <a:rPr lang="ja-JP" altLang="en-US" sz="2000" smtClean="0">
                <a:latin typeface="Constantia" panose="02030602050306030303" pitchFamily="18" charset="0"/>
                <a:cs typeface="HGP明朝E"/>
              </a:rPr>
              <a:t> </a:t>
            </a:r>
            <a:r>
              <a:rPr lang="vi-VN" altLang="ja-JP" sz="2000" smtClean="0">
                <a:latin typeface="Constantia" panose="02030602050306030303" pitchFamily="18" charset="0"/>
                <a:cs typeface="HGP明朝E"/>
              </a:rPr>
              <a:t>điều khiển. </a:t>
            </a:r>
            <a:endParaRPr lang="en-US" altLang="ja-JP" sz="2000" smtClean="0">
              <a:latin typeface="Constantia" panose="02030602050306030303" pitchFamily="18" charset="0"/>
              <a:cs typeface="HGP明朝E"/>
            </a:endParaRPr>
          </a:p>
          <a:p>
            <a:pPr eaLnBrk="1" hangingPunct="1"/>
            <a:r>
              <a:rPr lang="en-US" altLang="ja-JP" sz="2000" smtClean="0">
                <a:latin typeface="Constantia" panose="02030602050306030303" pitchFamily="18" charset="0"/>
                <a:cs typeface="HGP明朝E"/>
              </a:rPr>
              <a:t>Quá</a:t>
            </a:r>
            <a:r>
              <a:rPr lang="ja-JP" altLang="en-US" sz="2000" smtClean="0">
                <a:latin typeface="Constantia" panose="02030602050306030303" pitchFamily="18" charset="0"/>
                <a:cs typeface="HGP明朝E"/>
              </a:rPr>
              <a:t> </a:t>
            </a:r>
            <a:r>
              <a:rPr lang="vi-VN" altLang="ja-JP" sz="2000" smtClean="0">
                <a:latin typeface="Constantia" panose="02030602050306030303" pitchFamily="18" charset="0"/>
                <a:cs typeface="HGP明朝E"/>
              </a:rPr>
              <a:t>trình khuếch đại sẽ</a:t>
            </a:r>
            <a:r>
              <a:rPr lang="ja-JP" altLang="en-US" sz="2000" smtClean="0">
                <a:latin typeface="Constantia" panose="02030602050306030303" pitchFamily="18" charset="0"/>
                <a:cs typeface="HGP明朝E"/>
              </a:rPr>
              <a:t> </a:t>
            </a:r>
            <a:r>
              <a:rPr lang="en-US" altLang="ja-JP" sz="2000" smtClean="0">
                <a:latin typeface="Constantia" panose="02030602050306030303" pitchFamily="18" charset="0"/>
                <a:cs typeface="HGP明朝E"/>
              </a:rPr>
              <a:t>tạo</a:t>
            </a:r>
            <a:r>
              <a:rPr lang="ja-JP" altLang="en-US" sz="2000" smtClean="0">
                <a:latin typeface="Constantia" panose="02030602050306030303" pitchFamily="18" charset="0"/>
                <a:cs typeface="HGP明朝E"/>
              </a:rPr>
              <a:t> </a:t>
            </a:r>
            <a:r>
              <a:rPr lang="vi-VN" altLang="ja-JP" sz="2000" smtClean="0">
                <a:latin typeface="Constantia" panose="02030602050306030303" pitchFamily="18" charset="0"/>
                <a:cs typeface="HGP明朝E"/>
              </a:rPr>
              <a:t>ra trên tải một năng lượng biến đổi theo quy luật của nguồn tín hiệu nhưng cao hơn về</a:t>
            </a:r>
            <a:r>
              <a:rPr lang="ja-JP" altLang="en-US" sz="2000" smtClean="0">
                <a:latin typeface="Constantia" panose="02030602050306030303" pitchFamily="18" charset="0"/>
                <a:cs typeface="HGP明朝E"/>
              </a:rPr>
              <a:t> </a:t>
            </a:r>
            <a:r>
              <a:rPr lang="vi-VN" altLang="ja-JP" sz="2000" smtClean="0">
                <a:latin typeface="Constantia" panose="02030602050306030303" pitchFamily="18" charset="0"/>
                <a:cs typeface="HGP明朝E"/>
              </a:rPr>
              <a:t>dòng điện, điện áp hoặc công</a:t>
            </a:r>
            <a:r>
              <a:rPr lang="ja-JP" altLang="en-US" sz="2000" smtClean="0">
                <a:latin typeface="Constantia" panose="02030602050306030303" pitchFamily="18" charset="0"/>
                <a:cs typeface="HGP明朝E"/>
              </a:rPr>
              <a:t> </a:t>
            </a:r>
            <a:r>
              <a:rPr lang="en-US" altLang="ja-JP" sz="2000" smtClean="0">
                <a:latin typeface="Constantia" panose="02030602050306030303" pitchFamily="18" charset="0"/>
                <a:cs typeface="HGP明朝E"/>
              </a:rPr>
              <a:t>suất.</a:t>
            </a:r>
            <a:endParaRPr lang="ja-JP" altLang="en-US" sz="2000" smtClean="0">
              <a:latin typeface="Constantia" panose="02030602050306030303" pitchFamily="18" charset="0"/>
              <a:cs typeface="HGP明朝E"/>
            </a:endParaRPr>
          </a:p>
          <a:p>
            <a:pPr eaLnBrk="1" hangingPunct="1"/>
            <a:endParaRPr lang="en-US" sz="2000" smtClean="0"/>
          </a:p>
        </p:txBody>
      </p:sp>
      <p:sp>
        <p:nvSpPr>
          <p:cNvPr id="1029" name="Content Placeholder 3"/>
          <p:cNvSpPr>
            <a:spLocks noGrp="1"/>
          </p:cNvSpPr>
          <p:nvPr>
            <p:ph sz="half" idx="2"/>
          </p:nvPr>
        </p:nvSpPr>
        <p:spPr>
          <a:xfrm>
            <a:off x="4253285" y="1905000"/>
            <a:ext cx="4724400" cy="4433888"/>
          </a:xfrm>
        </p:spPr>
        <p:txBody>
          <a:bodyPr/>
          <a:lstStyle/>
          <a:p>
            <a:pPr eaLnBrk="1" hangingPunct="1"/>
            <a:r>
              <a:rPr lang="vi-VN" altLang="ja-JP" sz="2000" smtClean="0">
                <a:latin typeface="Constantia" panose="02030602050306030303" pitchFamily="18" charset="0"/>
                <a:cs typeface="HGP明朝E"/>
              </a:rPr>
              <a:t>Sơ</a:t>
            </a:r>
            <a:r>
              <a:rPr lang="ja-JP" altLang="en-US" sz="2000" smtClean="0">
                <a:latin typeface="Constantia" panose="02030602050306030303" pitchFamily="18" charset="0"/>
                <a:cs typeface="HGP明朝E"/>
              </a:rPr>
              <a:t> </a:t>
            </a:r>
            <a:r>
              <a:rPr lang="vi-VN" altLang="ja-JP" sz="2000" smtClean="0">
                <a:latin typeface="Constantia" panose="02030602050306030303" pitchFamily="18" charset="0"/>
                <a:cs typeface="HGP明朝E"/>
              </a:rPr>
              <a:t>đồ</a:t>
            </a:r>
            <a:r>
              <a:rPr lang="ja-JP" altLang="en-US" sz="2000" smtClean="0">
                <a:latin typeface="Constantia" panose="02030602050306030303" pitchFamily="18" charset="0"/>
                <a:cs typeface="HGP明朝E"/>
              </a:rPr>
              <a:t> </a:t>
            </a:r>
            <a:r>
              <a:rPr lang="en-US" altLang="ja-JP" sz="2000" smtClean="0">
                <a:latin typeface="Constantia" panose="02030602050306030303" pitchFamily="18" charset="0"/>
                <a:cs typeface="HGP明朝E"/>
              </a:rPr>
              <a:t>kh</a:t>
            </a:r>
            <a:r>
              <a:rPr lang="en-US" altLang="ja-JP" sz="2000" smtClean="0">
                <a:latin typeface="Constantia" panose="02030602050306030303" pitchFamily="18" charset="0"/>
                <a:cs typeface="Times New Roman" pitchFamily="18" charset="0"/>
              </a:rPr>
              <a:t>ối </a:t>
            </a:r>
            <a:r>
              <a:rPr lang="en-US" altLang="ja-JP" sz="2000" smtClean="0">
                <a:latin typeface="Constantia" panose="02030602050306030303" pitchFamily="18" charset="0"/>
                <a:cs typeface="HGP明朝E"/>
              </a:rPr>
              <a:t>bộ</a:t>
            </a:r>
            <a:r>
              <a:rPr lang="ja-JP" altLang="en-US" sz="2000" smtClean="0">
                <a:latin typeface="Constantia" panose="02030602050306030303" pitchFamily="18" charset="0"/>
                <a:cs typeface="HGP明朝E"/>
              </a:rPr>
              <a:t> </a:t>
            </a:r>
            <a:r>
              <a:rPr lang="vi-VN" altLang="ja-JP" sz="2000" smtClean="0">
                <a:latin typeface="Constantia" panose="02030602050306030303" pitchFamily="18" charset="0"/>
                <a:cs typeface="HGP明朝E"/>
              </a:rPr>
              <a:t>khuếch đại</a:t>
            </a:r>
            <a:endParaRPr lang="ja-JP" altLang="en-US" sz="2000" smtClean="0">
              <a:latin typeface="Constantia" panose="02030602050306030303" pitchFamily="18" charset="0"/>
              <a:cs typeface="HGP明朝E"/>
            </a:endParaRPr>
          </a:p>
          <a:p>
            <a:pPr eaLnBrk="1" hangingPunct="1"/>
            <a:endParaRPr lang="en-US" sz="2000" smtClean="0"/>
          </a:p>
        </p:txBody>
      </p:sp>
      <p:sp>
        <p:nvSpPr>
          <p:cNvPr id="103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graphicFrame>
        <p:nvGraphicFramePr>
          <p:cNvPr id="1026" name="Object 1"/>
          <p:cNvGraphicFramePr>
            <a:graphicFrameLocks noChangeAspect="1"/>
          </p:cNvGraphicFramePr>
          <p:nvPr>
            <p:extLst>
              <p:ext uri="{D42A27DB-BD31-4B8C-83A1-F6EECF244321}">
                <p14:modId xmlns:p14="http://schemas.microsoft.com/office/powerpoint/2010/main" val="2352964273"/>
              </p:ext>
            </p:extLst>
          </p:nvPr>
        </p:nvGraphicFramePr>
        <p:xfrm>
          <a:off x="4343400" y="2675069"/>
          <a:ext cx="4495800" cy="1519961"/>
        </p:xfrm>
        <a:graphic>
          <a:graphicData uri="http://schemas.openxmlformats.org/presentationml/2006/ole">
            <mc:AlternateContent xmlns:mc="http://schemas.openxmlformats.org/markup-compatibility/2006">
              <mc:Choice xmlns:v="urn:schemas-microsoft-com:vml" Requires="v">
                <p:oleObj spid="_x0000_s1149" name="Visio" r:id="rId3" imgW="4732081" imgH="1585008" progId="Visio.Drawing.11">
                  <p:embed/>
                </p:oleObj>
              </mc:Choice>
              <mc:Fallback>
                <p:oleObj name="Visio" r:id="rId3" imgW="4732081" imgH="1585008" progId="Visio.Drawing.11">
                  <p:embed/>
                  <p:pic>
                    <p:nvPicPr>
                      <p:cNvPr id="0" name="Object 1"/>
                      <p:cNvPicPr>
                        <a:picLocks noChangeAspect="1" noChangeArrowheads="1"/>
                      </p:cNvPicPr>
                      <p:nvPr/>
                    </p:nvPicPr>
                    <p:blipFill>
                      <a:blip r:embed="rId4"/>
                      <a:srcRect/>
                      <a:stretch>
                        <a:fillRect/>
                      </a:stretch>
                    </p:blipFill>
                    <p:spPr bwMode="auto">
                      <a:xfrm>
                        <a:off x="4343400" y="2675069"/>
                        <a:ext cx="4495800" cy="1519961"/>
                      </a:xfrm>
                      <a:prstGeom prst="rect">
                        <a:avLst/>
                      </a:prstGeom>
                      <a:noFill/>
                      <a:extLst/>
                    </p:spPr>
                  </p:pic>
                </p:oleObj>
              </mc:Fallback>
            </mc:AlternateContent>
          </a:graphicData>
        </a:graphic>
      </p:graphicFrame>
      <p:sp>
        <p:nvSpPr>
          <p:cNvPr id="3" name="Rectangle 2"/>
          <p:cNvSpPr/>
          <p:nvPr/>
        </p:nvSpPr>
        <p:spPr>
          <a:xfrm>
            <a:off x="609600" y="457200"/>
            <a:ext cx="8382000" cy="584775"/>
          </a:xfrm>
          <a:prstGeom prst="rect">
            <a:avLst/>
          </a:prstGeom>
        </p:spPr>
        <p:txBody>
          <a:bodyPr wrap="square">
            <a:spAutoFit/>
          </a:bodyPr>
          <a:lstStyle/>
          <a:p>
            <a:pPr algn="ctr"/>
            <a:r>
              <a:rPr lang="en-US" sz="3200" b="1" smtClean="0">
                <a:solidFill>
                  <a:schemeClr val="accent1">
                    <a:lumMod val="75000"/>
                  </a:schemeClr>
                </a:solidFill>
                <a:latin typeface="+mn-lt"/>
                <a:cs typeface="Times New Roman" pitchFamily="18" charset="0"/>
              </a:rPr>
              <a:t>2.1. Khuếch </a:t>
            </a:r>
            <a:r>
              <a:rPr lang="en-US" sz="3200" b="1">
                <a:solidFill>
                  <a:schemeClr val="accent1">
                    <a:lumMod val="75000"/>
                  </a:schemeClr>
                </a:solidFill>
                <a:latin typeface="+mn-lt"/>
                <a:cs typeface="Times New Roman" pitchFamily="18" charset="0"/>
              </a:rPr>
              <a:t>đại và các thông số đặc </a:t>
            </a:r>
            <a:r>
              <a:rPr lang="en-US" sz="3200" b="1" smtClean="0">
                <a:solidFill>
                  <a:schemeClr val="accent1">
                    <a:lumMod val="75000"/>
                  </a:schemeClr>
                </a:solidFill>
                <a:latin typeface="+mn-lt"/>
                <a:cs typeface="Times New Roman" pitchFamily="18" charset="0"/>
              </a:rPr>
              <a:t>trưng</a:t>
            </a:r>
            <a:endParaRPr lang="vi-VN" sz="3200">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74" name="Content Placeholder 3"/>
              <p:cNvSpPr>
                <a:spLocks noGrp="1"/>
              </p:cNvSpPr>
              <p:nvPr>
                <p:ph sz="half" idx="1"/>
              </p:nvPr>
            </p:nvSpPr>
            <p:spPr>
              <a:xfrm>
                <a:off x="457200" y="1371600"/>
                <a:ext cx="4038600" cy="4983163"/>
              </a:xfrm>
            </p:spPr>
            <p:txBody>
              <a:bodyPr/>
              <a:lstStyle/>
              <a:p>
                <a:pPr eaLnBrk="1" hangingPunct="1"/>
                <a:r>
                  <a:rPr lang="en-US" altLang="ja-JP" sz="1800" smtClean="0">
                    <a:cs typeface="HGP明朝E"/>
                  </a:rPr>
                  <a:t> Trở kháng vào </a:t>
                </a:r>
                <a14:m>
                  <m:oMath xmlns:m="http://schemas.openxmlformats.org/officeDocument/2006/math">
                    <m:r>
                      <a:rPr lang="en-US" sz="1800" b="0" i="0" smtClean="0">
                        <a:latin typeface="Cambria Math"/>
                      </a:rPr>
                      <m:t>:</m:t>
                    </m:r>
                  </m:oMath>
                </a14:m>
                <a:endParaRPr lang="en-US" sz="1800" b="0" i="0" smtClean="0">
                  <a:latin typeface="Cambria Math"/>
                </a:endParaRPr>
              </a:p>
              <a:p>
                <a:pPr marL="0" indent="0" eaLnBrk="1" hangingPunct="1">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en-AU" sz="1800" i="1">
                              <a:latin typeface="Cambria Math"/>
                            </a:rPr>
                            <m:t>𝑍</m:t>
                          </m:r>
                        </m:e>
                        <m:sub>
                          <m:r>
                            <a:rPr lang="en-US" sz="1800" b="0" i="1" smtClean="0">
                              <a:latin typeface="Cambria Math"/>
                            </a:rPr>
                            <m:t>𝑣</m:t>
                          </m:r>
                        </m:sub>
                      </m:sSub>
                      <m:r>
                        <a:rPr lang="en-AU" sz="1800" i="1">
                          <a:latin typeface="Cambria Math"/>
                        </a:rPr>
                        <m:t>=</m:t>
                      </m:r>
                      <m:sSub>
                        <m:sSubPr>
                          <m:ctrlPr>
                            <a:rPr lang="en-US" sz="1800" i="1">
                              <a:latin typeface="Cambria Math"/>
                            </a:rPr>
                          </m:ctrlPr>
                        </m:sSubPr>
                        <m:e>
                          <m:r>
                            <a:rPr lang="en-AU" sz="1800" i="1">
                              <a:latin typeface="Cambria Math"/>
                            </a:rPr>
                            <m:t>𝑍</m:t>
                          </m:r>
                        </m:e>
                        <m:sub>
                          <m:r>
                            <a:rPr lang="en-US" sz="1800" b="0" i="1" smtClean="0">
                              <a:latin typeface="Cambria Math"/>
                            </a:rPr>
                            <m:t>𝑣</m:t>
                          </m:r>
                          <m:r>
                            <a:rPr lang="en-AU" sz="1800" i="1">
                              <a:latin typeface="Cambria Math"/>
                            </a:rPr>
                            <m:t>1</m:t>
                          </m:r>
                        </m:sub>
                      </m:sSub>
                      <m:r>
                        <a:rPr lang="en-AU" sz="1800" i="1">
                          <a:latin typeface="Cambria Math"/>
                        </a:rPr>
                        <m:t>=</m:t>
                      </m:r>
                      <m:sSub>
                        <m:sSubPr>
                          <m:ctrlPr>
                            <a:rPr lang="en-US" sz="1800" i="1">
                              <a:latin typeface="Cambria Math"/>
                            </a:rPr>
                          </m:ctrlPr>
                        </m:sSubPr>
                        <m:e>
                          <m:r>
                            <a:rPr lang="en-AU" sz="1800" i="1">
                              <a:latin typeface="Cambria Math"/>
                            </a:rPr>
                            <m:t>𝑅</m:t>
                          </m:r>
                        </m:e>
                        <m:sub>
                          <m:r>
                            <a:rPr lang="en-AU" sz="1800" i="1">
                              <a:latin typeface="Cambria Math"/>
                            </a:rPr>
                            <m:t>1</m:t>
                          </m:r>
                        </m:sub>
                      </m:sSub>
                      <m:r>
                        <a:rPr lang="en-AU" sz="1800" i="1">
                          <a:latin typeface="Cambria Math"/>
                        </a:rPr>
                        <m:t>//</m:t>
                      </m:r>
                      <m:sSub>
                        <m:sSubPr>
                          <m:ctrlPr>
                            <a:rPr lang="en-US" sz="1800" i="1">
                              <a:latin typeface="Cambria Math"/>
                            </a:rPr>
                          </m:ctrlPr>
                        </m:sSubPr>
                        <m:e>
                          <m:r>
                            <a:rPr lang="en-AU" sz="1800" i="1">
                              <a:latin typeface="Cambria Math"/>
                            </a:rPr>
                            <m:t>𝑅</m:t>
                          </m:r>
                        </m:e>
                        <m:sub>
                          <m:r>
                            <a:rPr lang="en-AU" sz="1800" i="1">
                              <a:latin typeface="Cambria Math"/>
                            </a:rPr>
                            <m:t>2</m:t>
                          </m:r>
                        </m:sub>
                      </m:sSub>
                      <m:r>
                        <a:rPr lang="en-AU" sz="1800" i="1">
                          <a:latin typeface="Cambria Math"/>
                        </a:rPr>
                        <m:t>//</m:t>
                      </m:r>
                      <m:sSub>
                        <m:sSubPr>
                          <m:ctrlPr>
                            <a:rPr lang="en-US" sz="1800" i="1">
                              <a:latin typeface="Cambria Math"/>
                            </a:rPr>
                          </m:ctrlPr>
                        </m:sSubPr>
                        <m:e>
                          <m:sSub>
                            <m:sSubPr>
                              <m:ctrlPr>
                                <a:rPr lang="en-US" sz="1800" i="1" smtClean="0">
                                  <a:latin typeface="Cambria Math"/>
                                </a:rPr>
                              </m:ctrlPr>
                            </m:sSubPr>
                            <m:e>
                              <m:r>
                                <a:rPr lang="en-US" sz="1800" i="1" smtClean="0">
                                  <a:latin typeface="Cambria Math"/>
                                  <a:ea typeface="Cambria Math"/>
                                </a:rPr>
                                <m:t>𝛽</m:t>
                              </m:r>
                            </m:e>
                            <m:sub>
                              <m:r>
                                <a:rPr lang="en-US" sz="1800" b="0" i="1" smtClean="0">
                                  <a:latin typeface="Cambria Math"/>
                                </a:rPr>
                                <m:t>1</m:t>
                              </m:r>
                            </m:sub>
                          </m:sSub>
                          <m:r>
                            <a:rPr lang="en-AU" sz="1800" i="1">
                              <a:latin typeface="Cambria Math"/>
                            </a:rPr>
                            <m:t>𝑟</m:t>
                          </m:r>
                        </m:e>
                        <m:sub>
                          <m:r>
                            <a:rPr lang="en-US" sz="1800" b="0" i="1" smtClean="0">
                              <a:latin typeface="Cambria Math"/>
                            </a:rPr>
                            <m:t>𝑒</m:t>
                          </m:r>
                          <m:r>
                            <a:rPr lang="en-US" sz="1800" b="0" i="1" smtClean="0">
                              <a:latin typeface="Cambria Math"/>
                            </a:rPr>
                            <m:t>1</m:t>
                          </m:r>
                        </m:sub>
                      </m:sSub>
                    </m:oMath>
                  </m:oMathPara>
                </a14:m>
                <a:endParaRPr lang="en-US" sz="1800"/>
              </a:p>
              <a:p>
                <a:pPr eaLnBrk="1" hangingPunct="1"/>
                <a:r>
                  <a:rPr lang="en-US" altLang="ja-JP" sz="1800" smtClean="0">
                    <a:cs typeface="HGP明朝E"/>
                  </a:rPr>
                  <a:t> Trở kháng ra: </a:t>
                </a:r>
                <a14:m>
                  <m:oMath xmlns:m="http://schemas.openxmlformats.org/officeDocument/2006/math">
                    <m:sSub>
                      <m:sSubPr>
                        <m:ctrlPr>
                          <a:rPr lang="en-US" sz="1800" i="1">
                            <a:latin typeface="Cambria Math"/>
                          </a:rPr>
                        </m:ctrlPr>
                      </m:sSubPr>
                      <m:e>
                        <m:r>
                          <a:rPr lang="en-AU" sz="1800" i="1">
                            <a:latin typeface="Cambria Math"/>
                          </a:rPr>
                          <m:t>𝑍</m:t>
                        </m:r>
                      </m:e>
                      <m:sub>
                        <m:r>
                          <a:rPr lang="en-US" sz="1800" b="0" i="1" smtClean="0">
                            <a:latin typeface="Cambria Math"/>
                          </a:rPr>
                          <m:t>𝑟</m:t>
                        </m:r>
                      </m:sub>
                    </m:sSub>
                    <m:r>
                      <a:rPr lang="en-AU" sz="1800" i="1">
                        <a:latin typeface="Cambria Math"/>
                      </a:rPr>
                      <m:t>=</m:t>
                    </m:r>
                    <m:sSub>
                      <m:sSubPr>
                        <m:ctrlPr>
                          <a:rPr lang="en-US" sz="1800" i="1">
                            <a:latin typeface="Cambria Math"/>
                          </a:rPr>
                        </m:ctrlPr>
                      </m:sSubPr>
                      <m:e>
                        <m:r>
                          <a:rPr lang="en-AU" sz="1800" i="1">
                            <a:latin typeface="Cambria Math"/>
                          </a:rPr>
                          <m:t>𝑍</m:t>
                        </m:r>
                      </m:e>
                      <m:sub>
                        <m:r>
                          <a:rPr lang="en-US" sz="1800" b="0" i="1" smtClean="0">
                            <a:latin typeface="Cambria Math"/>
                          </a:rPr>
                          <m:t>𝑟</m:t>
                        </m:r>
                        <m:r>
                          <a:rPr lang="en-AU" sz="1800" i="1">
                            <a:latin typeface="Cambria Math"/>
                          </a:rPr>
                          <m:t>2</m:t>
                        </m:r>
                      </m:sub>
                    </m:sSub>
                    <m:r>
                      <a:rPr lang="en-AU" sz="1800" i="1">
                        <a:latin typeface="Cambria Math"/>
                      </a:rPr>
                      <m:t>=</m:t>
                    </m:r>
                    <m:sSub>
                      <m:sSubPr>
                        <m:ctrlPr>
                          <a:rPr lang="en-US" sz="1800" i="1">
                            <a:latin typeface="Cambria Math"/>
                          </a:rPr>
                        </m:ctrlPr>
                      </m:sSubPr>
                      <m:e>
                        <m:r>
                          <a:rPr lang="en-AU" sz="1800" i="1">
                            <a:latin typeface="Cambria Math"/>
                          </a:rPr>
                          <m:t>𝑅</m:t>
                        </m:r>
                      </m:e>
                      <m:sub>
                        <m:r>
                          <a:rPr lang="en-AU" sz="1800" i="1">
                            <a:latin typeface="Cambria Math"/>
                          </a:rPr>
                          <m:t>𝐶</m:t>
                        </m:r>
                        <m:r>
                          <a:rPr lang="en-AU" sz="1800" i="1">
                            <a:latin typeface="Cambria Math"/>
                          </a:rPr>
                          <m:t>2</m:t>
                        </m:r>
                      </m:sub>
                    </m:sSub>
                  </m:oMath>
                </a14:m>
                <a:endParaRPr lang="en-US" sz="1800"/>
              </a:p>
              <a:p>
                <a:pPr eaLnBrk="1" hangingPunct="1"/>
                <a:r>
                  <a:rPr lang="en-US" altLang="ja-JP" sz="1800" smtClean="0">
                    <a:cs typeface="HGP明朝E"/>
                  </a:rPr>
                  <a:t> Hệ</a:t>
                </a:r>
                <a:r>
                  <a:rPr lang="ja-JP" altLang="en-US" sz="1800" smtClean="0">
                    <a:cs typeface="HGP明朝E"/>
                  </a:rPr>
                  <a:t> </a:t>
                </a:r>
                <a:r>
                  <a:rPr lang="en-US" altLang="ja-JP" sz="1800" smtClean="0">
                    <a:cs typeface="HGP明朝E"/>
                  </a:rPr>
                  <a:t>số</a:t>
                </a:r>
                <a:r>
                  <a:rPr lang="ja-JP" altLang="en-US" sz="1800" smtClean="0">
                    <a:cs typeface="HGP明朝E"/>
                  </a:rPr>
                  <a:t> </a:t>
                </a:r>
                <a:r>
                  <a:rPr lang="vi-VN" altLang="ja-JP" sz="1800" smtClean="0">
                    <a:cs typeface="HGP明朝E"/>
                  </a:rPr>
                  <a:t>khuếch đại </a:t>
                </a:r>
                <a:r>
                  <a:rPr lang="en-US" altLang="ja-JP" sz="1800" smtClean="0">
                    <a:cs typeface="HGP明朝E"/>
                  </a:rPr>
                  <a:t>điện áp: </a:t>
                </a:r>
              </a:p>
              <a:p>
                <a:pPr marL="0" indent="0" eaLnBrk="1" hangingPunct="1">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en-AU" sz="1800" i="1">
                              <a:latin typeface="Cambria Math"/>
                            </a:rPr>
                            <m:t>𝐾</m:t>
                          </m:r>
                        </m:e>
                        <m:sub>
                          <m:r>
                            <a:rPr lang="en-AU" sz="1800" i="1">
                              <a:latin typeface="Cambria Math"/>
                            </a:rPr>
                            <m:t>𝑢</m:t>
                          </m:r>
                        </m:sub>
                      </m:sSub>
                      <m:r>
                        <a:rPr lang="en-AU" sz="1800" i="1">
                          <a:latin typeface="Cambria Math"/>
                        </a:rPr>
                        <m:t>=</m:t>
                      </m:r>
                      <m:sSub>
                        <m:sSubPr>
                          <m:ctrlPr>
                            <a:rPr lang="en-US" sz="1800" i="1">
                              <a:latin typeface="Cambria Math"/>
                            </a:rPr>
                          </m:ctrlPr>
                        </m:sSubPr>
                        <m:e>
                          <m:r>
                            <a:rPr lang="en-AU" sz="1800" i="1">
                              <a:latin typeface="Cambria Math"/>
                            </a:rPr>
                            <m:t>𝐾</m:t>
                          </m:r>
                        </m:e>
                        <m:sub>
                          <m:r>
                            <a:rPr lang="en-AU" sz="1800" i="1">
                              <a:latin typeface="Cambria Math"/>
                            </a:rPr>
                            <m:t>𝑢</m:t>
                          </m:r>
                          <m:r>
                            <a:rPr lang="en-AU" sz="1800" i="1">
                              <a:latin typeface="Cambria Math"/>
                            </a:rPr>
                            <m:t>1</m:t>
                          </m:r>
                        </m:sub>
                      </m:sSub>
                      <m:r>
                        <a:rPr lang="en-AU" sz="1800" i="1">
                          <a:latin typeface="Cambria Math"/>
                        </a:rPr>
                        <m:t>∙</m:t>
                      </m:r>
                      <m:sSub>
                        <m:sSubPr>
                          <m:ctrlPr>
                            <a:rPr lang="en-US" sz="1800" i="1">
                              <a:latin typeface="Cambria Math"/>
                            </a:rPr>
                          </m:ctrlPr>
                        </m:sSubPr>
                        <m:e>
                          <m:r>
                            <a:rPr lang="en-AU" sz="1800" i="1">
                              <a:latin typeface="Cambria Math"/>
                            </a:rPr>
                            <m:t>𝐾</m:t>
                          </m:r>
                        </m:e>
                        <m:sub>
                          <m:r>
                            <a:rPr lang="en-AU" sz="1800" i="1">
                              <a:latin typeface="Cambria Math"/>
                            </a:rPr>
                            <m:t>𝑢</m:t>
                          </m:r>
                          <m:r>
                            <a:rPr lang="en-AU" sz="1800" i="1">
                              <a:latin typeface="Cambria Math"/>
                            </a:rPr>
                            <m:t>2</m:t>
                          </m:r>
                        </m:sub>
                      </m:sSub>
                    </m:oMath>
                  </m:oMathPara>
                </a14:m>
                <a:endParaRPr lang="en-US" altLang="ja-JP" sz="1800" smtClean="0">
                  <a:cs typeface="HGP明朝E"/>
                </a:endParaRPr>
              </a:p>
              <a:p>
                <a:pPr eaLnBrk="1" hangingPunct="1"/>
                <a:r>
                  <a:rPr lang="en-US" altLang="ja-JP" sz="1800" smtClean="0">
                    <a:cs typeface="HGP明朝E"/>
                  </a:rPr>
                  <a:t> Hệ</a:t>
                </a:r>
                <a:r>
                  <a:rPr lang="ja-JP" altLang="en-US" sz="1800" smtClean="0">
                    <a:cs typeface="HGP明朝E"/>
                  </a:rPr>
                  <a:t> </a:t>
                </a:r>
                <a:r>
                  <a:rPr lang="en-US" altLang="ja-JP" sz="1800" smtClean="0">
                    <a:cs typeface="HGP明朝E"/>
                  </a:rPr>
                  <a:t>số khuếch đại áp của tầng thứ nhất: </a:t>
                </a:r>
                <a:r>
                  <a:rPr lang="ja-JP" altLang="en-US" sz="1800" smtClean="0">
                    <a:cs typeface="HGP明朝E"/>
                  </a:rPr>
                  <a:t> </a:t>
                </a:r>
              </a:p>
              <a:p>
                <a:pPr marL="0" indent="0" eaLnBrk="1" hangingPunct="1">
                  <a:buNone/>
                </a:pPr>
                <a:endParaRPr lang="en-US" sz="1800"/>
              </a:p>
              <a:p>
                <a:pPr marL="0" indent="55563" eaLnBrk="1" hangingPunct="1">
                  <a:buNone/>
                </a:pPr>
                <a:r>
                  <a:rPr lang="en-US" sz="1800" smtClean="0"/>
                  <a:t>Trong đó, </a:t>
                </a:r>
                <a14:m>
                  <m:oMath xmlns:m="http://schemas.openxmlformats.org/officeDocument/2006/math">
                    <m:sSub>
                      <m:sSubPr>
                        <m:ctrlPr>
                          <a:rPr lang="en-US" sz="1800" i="1">
                            <a:latin typeface="Cambria Math"/>
                          </a:rPr>
                        </m:ctrlPr>
                      </m:sSubPr>
                      <m:e>
                        <m:r>
                          <a:rPr lang="en-AU" sz="1800" i="1">
                            <a:latin typeface="Cambria Math"/>
                          </a:rPr>
                          <m:t>𝑅</m:t>
                        </m:r>
                      </m:e>
                      <m:sub>
                        <m:r>
                          <a:rPr lang="en-AU" sz="1800" i="1">
                            <a:latin typeface="Cambria Math"/>
                          </a:rPr>
                          <m:t>𝐿</m:t>
                        </m:r>
                        <m:r>
                          <a:rPr lang="en-AU" sz="1800" i="1">
                            <a:latin typeface="Cambria Math"/>
                          </a:rPr>
                          <m:t>1</m:t>
                        </m:r>
                      </m:sub>
                    </m:sSub>
                    <m:r>
                      <a:rPr lang="en-AU" sz="1800" i="1">
                        <a:latin typeface="Cambria Math"/>
                      </a:rPr>
                      <m:t>=</m:t>
                    </m:r>
                    <m:sSub>
                      <m:sSubPr>
                        <m:ctrlPr>
                          <a:rPr lang="en-US" sz="1800" i="1">
                            <a:latin typeface="Cambria Math"/>
                          </a:rPr>
                        </m:ctrlPr>
                      </m:sSubPr>
                      <m:e>
                        <m:r>
                          <a:rPr lang="en-AU" sz="1800" i="1">
                            <a:latin typeface="Cambria Math"/>
                          </a:rPr>
                          <m:t>𝑍</m:t>
                        </m:r>
                      </m:e>
                      <m:sub>
                        <m:r>
                          <a:rPr lang="en-US" sz="1800" b="0" i="1" smtClean="0">
                            <a:latin typeface="Cambria Math"/>
                          </a:rPr>
                          <m:t>𝑣</m:t>
                        </m:r>
                        <m:r>
                          <a:rPr lang="en-AU" sz="1800" i="1">
                            <a:latin typeface="Cambria Math"/>
                          </a:rPr>
                          <m:t>2</m:t>
                        </m:r>
                      </m:sub>
                    </m:sSub>
                    <m:r>
                      <a:rPr lang="en-AU" sz="1800" i="1">
                        <a:latin typeface="Cambria Math"/>
                      </a:rPr>
                      <m:t>=</m:t>
                    </m:r>
                    <m:sSub>
                      <m:sSubPr>
                        <m:ctrlPr>
                          <a:rPr lang="en-US" sz="1800" i="1">
                            <a:latin typeface="Cambria Math"/>
                          </a:rPr>
                        </m:ctrlPr>
                      </m:sSubPr>
                      <m:e>
                        <m:r>
                          <a:rPr lang="en-AU" sz="1800" i="1">
                            <a:latin typeface="Cambria Math"/>
                          </a:rPr>
                          <m:t>𝑅</m:t>
                        </m:r>
                      </m:e>
                      <m:sub>
                        <m:r>
                          <a:rPr lang="en-AU" sz="1800" i="1">
                            <a:latin typeface="Cambria Math"/>
                          </a:rPr>
                          <m:t>3</m:t>
                        </m:r>
                      </m:sub>
                    </m:sSub>
                    <m:r>
                      <a:rPr lang="en-AU" sz="1800" i="1">
                        <a:latin typeface="Cambria Math"/>
                      </a:rPr>
                      <m:t>//</m:t>
                    </m:r>
                    <m:sSub>
                      <m:sSubPr>
                        <m:ctrlPr>
                          <a:rPr lang="en-US" sz="1800" i="1">
                            <a:latin typeface="Cambria Math"/>
                          </a:rPr>
                        </m:ctrlPr>
                      </m:sSubPr>
                      <m:e>
                        <m:r>
                          <a:rPr lang="en-AU" sz="1800" i="1">
                            <a:latin typeface="Cambria Math"/>
                          </a:rPr>
                          <m:t>𝑅</m:t>
                        </m:r>
                      </m:e>
                      <m:sub>
                        <m:r>
                          <a:rPr lang="en-AU" sz="1800" i="1">
                            <a:latin typeface="Cambria Math"/>
                          </a:rPr>
                          <m:t>4</m:t>
                        </m:r>
                      </m:sub>
                    </m:sSub>
                    <m:r>
                      <a:rPr lang="en-AU" sz="1800" i="1">
                        <a:latin typeface="Cambria Math"/>
                      </a:rPr>
                      <m:t>//</m:t>
                    </m:r>
                    <m:r>
                      <a:rPr lang="en-AU" sz="1800" i="1" smtClean="0">
                        <a:latin typeface="Cambria Math"/>
                        <a:ea typeface="Cambria Math"/>
                      </a:rPr>
                      <m:t>𝛽</m:t>
                    </m:r>
                    <m:sSub>
                      <m:sSubPr>
                        <m:ctrlPr>
                          <a:rPr lang="en-US" sz="1800" i="1">
                            <a:latin typeface="Cambria Math"/>
                          </a:rPr>
                        </m:ctrlPr>
                      </m:sSubPr>
                      <m:e>
                        <m:r>
                          <a:rPr lang="en-AU" sz="1800" i="1">
                            <a:latin typeface="Cambria Math"/>
                          </a:rPr>
                          <m:t>𝑟</m:t>
                        </m:r>
                      </m:e>
                      <m:sub>
                        <m:r>
                          <a:rPr lang="en-US" sz="1800" b="0" i="1" smtClean="0">
                            <a:latin typeface="Cambria Math"/>
                          </a:rPr>
                          <m:t>𝑒</m:t>
                        </m:r>
                        <m:r>
                          <a:rPr lang="en-AU" sz="1800" i="1">
                            <a:latin typeface="Cambria Math"/>
                          </a:rPr>
                          <m:t>2</m:t>
                        </m:r>
                      </m:sub>
                    </m:sSub>
                  </m:oMath>
                </a14:m>
                <a:endParaRPr lang="en-US" sz="1800"/>
              </a:p>
              <a:p>
                <a:pPr eaLnBrk="1" hangingPunct="1"/>
                <a:r>
                  <a:rPr lang="en-US" sz="1800" smtClean="0"/>
                  <a:t> Hệ số khuếch đại áp của tầng thứ 2:</a:t>
                </a:r>
              </a:p>
              <a:p>
                <a:pPr marL="0" indent="0" eaLnBrk="1" hangingPunct="1">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en-AU" sz="1800" i="1">
                              <a:latin typeface="Cambria Math"/>
                            </a:rPr>
                            <m:t>𝐾</m:t>
                          </m:r>
                        </m:e>
                        <m:sub>
                          <m:r>
                            <a:rPr lang="en-AU" sz="1800" i="1">
                              <a:latin typeface="Cambria Math"/>
                            </a:rPr>
                            <m:t>𝑢</m:t>
                          </m:r>
                          <m:r>
                            <a:rPr lang="en-AU" sz="1800" i="1">
                              <a:latin typeface="Cambria Math"/>
                            </a:rPr>
                            <m:t>2</m:t>
                          </m:r>
                        </m:sub>
                      </m:sSub>
                      <m:r>
                        <a:rPr lang="en-AU" sz="1800" i="1">
                          <a:latin typeface="Cambria Math"/>
                        </a:rPr>
                        <m:t>=−</m:t>
                      </m:r>
                      <m:f>
                        <m:fPr>
                          <m:ctrlPr>
                            <a:rPr lang="en-US" sz="1800" i="1">
                              <a:latin typeface="Cambria Math"/>
                            </a:rPr>
                          </m:ctrlPr>
                        </m:fPr>
                        <m:num>
                          <m:sSub>
                            <m:sSubPr>
                              <m:ctrlPr>
                                <a:rPr lang="en-US" sz="1800" i="1">
                                  <a:latin typeface="Cambria Math"/>
                                </a:rPr>
                              </m:ctrlPr>
                            </m:sSubPr>
                            <m:e>
                              <m:r>
                                <a:rPr lang="en-AU" sz="1800" i="1">
                                  <a:latin typeface="Cambria Math"/>
                                </a:rPr>
                                <m:t>𝑅</m:t>
                              </m:r>
                            </m:e>
                            <m:sub>
                              <m:r>
                                <a:rPr lang="en-AU" sz="1800" i="1">
                                  <a:latin typeface="Cambria Math"/>
                                </a:rPr>
                                <m:t>𝐶</m:t>
                              </m:r>
                              <m:r>
                                <a:rPr lang="en-AU" sz="1800" i="1">
                                  <a:latin typeface="Cambria Math"/>
                                </a:rPr>
                                <m:t>2</m:t>
                              </m:r>
                            </m:sub>
                          </m:sSub>
                        </m:num>
                        <m:den>
                          <m:sSub>
                            <m:sSubPr>
                              <m:ctrlPr>
                                <a:rPr lang="en-US" sz="1800" i="1">
                                  <a:latin typeface="Cambria Math"/>
                                </a:rPr>
                              </m:ctrlPr>
                            </m:sSubPr>
                            <m:e>
                              <m:r>
                                <a:rPr lang="en-AU" sz="1800" i="1">
                                  <a:latin typeface="Cambria Math"/>
                                </a:rPr>
                                <m:t>𝑟</m:t>
                              </m:r>
                            </m:e>
                            <m:sub>
                              <m:r>
                                <a:rPr lang="en-US" sz="1800" b="0" i="1" smtClean="0">
                                  <a:latin typeface="Cambria Math"/>
                                </a:rPr>
                                <m:t>𝑒</m:t>
                              </m:r>
                              <m:r>
                                <a:rPr lang="en-AU" sz="1800" i="1">
                                  <a:latin typeface="Cambria Math"/>
                                </a:rPr>
                                <m:t>2</m:t>
                              </m:r>
                            </m:sub>
                          </m:sSub>
                        </m:den>
                      </m:f>
                    </m:oMath>
                  </m:oMathPara>
                </a14:m>
                <a:endParaRPr lang="en-US" sz="1800" smtClean="0"/>
              </a:p>
              <a:p>
                <a:pPr marL="0" indent="0" eaLnBrk="1" hangingPunct="1">
                  <a:buNone/>
                </a:pPr>
                <a:r>
                  <a:rPr lang="en-US" sz="1800"/>
                  <a:t> </a:t>
                </a:r>
                <a:r>
                  <a:rPr lang="en-US" sz="1800" smtClean="0"/>
                  <a:t>Vậy: </a:t>
                </a:r>
                <a14:m>
                  <m:oMath xmlns:m="http://schemas.openxmlformats.org/officeDocument/2006/math">
                    <m:sSub>
                      <m:sSubPr>
                        <m:ctrlPr>
                          <a:rPr lang="en-US" sz="1800" i="1">
                            <a:latin typeface="Cambria Math"/>
                          </a:rPr>
                        </m:ctrlPr>
                      </m:sSubPr>
                      <m:e>
                        <m:r>
                          <a:rPr lang="en-AU" sz="1800" i="1">
                            <a:latin typeface="Cambria Math"/>
                          </a:rPr>
                          <m:t>𝐾</m:t>
                        </m:r>
                      </m:e>
                      <m:sub>
                        <m:r>
                          <a:rPr lang="en-AU" sz="1800" i="1">
                            <a:latin typeface="Cambria Math"/>
                          </a:rPr>
                          <m:t>𝑢</m:t>
                        </m:r>
                      </m:sub>
                    </m:sSub>
                    <m:r>
                      <a:rPr lang="en-AU" sz="1800" i="1">
                        <a:latin typeface="Cambria Math"/>
                      </a:rPr>
                      <m:t>=</m:t>
                    </m:r>
                    <m:f>
                      <m:fPr>
                        <m:ctrlPr>
                          <a:rPr lang="en-US" sz="1800" i="1">
                            <a:latin typeface="Cambria Math"/>
                          </a:rPr>
                        </m:ctrlPr>
                      </m:fPr>
                      <m:num>
                        <m:sSub>
                          <m:sSubPr>
                            <m:ctrlPr>
                              <a:rPr lang="en-US" sz="1800" i="1">
                                <a:latin typeface="Cambria Math"/>
                              </a:rPr>
                            </m:ctrlPr>
                          </m:sSubPr>
                          <m:e>
                            <m:r>
                              <a:rPr lang="en-AU" sz="1800" i="1">
                                <a:latin typeface="Cambria Math"/>
                              </a:rPr>
                              <m:t>𝑅</m:t>
                            </m:r>
                          </m:e>
                          <m:sub>
                            <m:r>
                              <a:rPr lang="en-AU" sz="1800" i="1">
                                <a:latin typeface="Cambria Math"/>
                              </a:rPr>
                              <m:t>𝐶</m:t>
                            </m:r>
                            <m:r>
                              <a:rPr lang="en-AU" sz="1800" i="1">
                                <a:latin typeface="Cambria Math"/>
                              </a:rPr>
                              <m:t>1</m:t>
                            </m:r>
                          </m:sub>
                        </m:sSub>
                        <m:r>
                          <a:rPr lang="en-AU" sz="1800" i="1">
                            <a:latin typeface="Cambria Math"/>
                          </a:rPr>
                          <m:t>//</m:t>
                        </m:r>
                        <m:sSub>
                          <m:sSubPr>
                            <m:ctrlPr>
                              <a:rPr lang="en-US" sz="1800" i="1">
                                <a:latin typeface="Cambria Math"/>
                              </a:rPr>
                            </m:ctrlPr>
                          </m:sSubPr>
                          <m:e>
                            <m:r>
                              <a:rPr lang="en-AU" sz="1800" i="1">
                                <a:latin typeface="Cambria Math"/>
                              </a:rPr>
                              <m:t>𝑅</m:t>
                            </m:r>
                          </m:e>
                          <m:sub>
                            <m:r>
                              <a:rPr lang="en-AU" sz="1800" i="1">
                                <a:latin typeface="Cambria Math"/>
                              </a:rPr>
                              <m:t>𝐿</m:t>
                            </m:r>
                            <m:r>
                              <a:rPr lang="en-AU" sz="1800" i="1">
                                <a:latin typeface="Cambria Math"/>
                              </a:rPr>
                              <m:t>1</m:t>
                            </m:r>
                          </m:sub>
                        </m:sSub>
                      </m:num>
                      <m:den>
                        <m:sSub>
                          <m:sSubPr>
                            <m:ctrlPr>
                              <a:rPr lang="en-US" sz="1800" i="1">
                                <a:latin typeface="Cambria Math"/>
                              </a:rPr>
                            </m:ctrlPr>
                          </m:sSubPr>
                          <m:e>
                            <m:r>
                              <a:rPr lang="en-AU" sz="1800" i="1">
                                <a:latin typeface="Cambria Math"/>
                              </a:rPr>
                              <m:t>𝑟</m:t>
                            </m:r>
                          </m:e>
                          <m:sub>
                            <m:r>
                              <a:rPr lang="en-US" sz="1800" b="0" i="1" smtClean="0">
                                <a:latin typeface="Cambria Math"/>
                              </a:rPr>
                              <m:t>𝑒</m:t>
                            </m:r>
                            <m:r>
                              <a:rPr lang="en-AU" sz="1800" i="1">
                                <a:latin typeface="Cambria Math"/>
                              </a:rPr>
                              <m:t>1</m:t>
                            </m:r>
                          </m:sub>
                        </m:sSub>
                      </m:den>
                    </m:f>
                    <m:r>
                      <a:rPr lang="en-AU" sz="1800" i="1">
                        <a:latin typeface="Cambria Math"/>
                      </a:rPr>
                      <m:t>∙</m:t>
                    </m:r>
                    <m:f>
                      <m:fPr>
                        <m:ctrlPr>
                          <a:rPr lang="en-US" sz="1800" i="1">
                            <a:latin typeface="Cambria Math"/>
                          </a:rPr>
                        </m:ctrlPr>
                      </m:fPr>
                      <m:num>
                        <m:sSub>
                          <m:sSubPr>
                            <m:ctrlPr>
                              <a:rPr lang="en-US" sz="1800" i="1">
                                <a:latin typeface="Cambria Math"/>
                              </a:rPr>
                            </m:ctrlPr>
                          </m:sSubPr>
                          <m:e>
                            <m:r>
                              <a:rPr lang="en-AU" sz="1800" i="1">
                                <a:latin typeface="Cambria Math"/>
                              </a:rPr>
                              <m:t>𝑅</m:t>
                            </m:r>
                          </m:e>
                          <m:sub>
                            <m:r>
                              <a:rPr lang="en-AU" sz="1800" i="1">
                                <a:latin typeface="Cambria Math"/>
                              </a:rPr>
                              <m:t>𝐶</m:t>
                            </m:r>
                            <m:r>
                              <a:rPr lang="en-AU" sz="1800" i="1">
                                <a:latin typeface="Cambria Math"/>
                              </a:rPr>
                              <m:t>2</m:t>
                            </m:r>
                          </m:sub>
                        </m:sSub>
                      </m:num>
                      <m:den>
                        <m:sSub>
                          <m:sSubPr>
                            <m:ctrlPr>
                              <a:rPr lang="en-US" sz="1800" i="1">
                                <a:latin typeface="Cambria Math"/>
                              </a:rPr>
                            </m:ctrlPr>
                          </m:sSubPr>
                          <m:e>
                            <m:r>
                              <a:rPr lang="en-AU" sz="1800" i="1">
                                <a:latin typeface="Cambria Math"/>
                              </a:rPr>
                              <m:t>𝑟</m:t>
                            </m:r>
                          </m:e>
                          <m:sub>
                            <m:r>
                              <a:rPr lang="en-US" sz="1800" b="0" i="1" smtClean="0">
                                <a:latin typeface="Cambria Math"/>
                              </a:rPr>
                              <m:t>𝑒</m:t>
                            </m:r>
                            <m:r>
                              <a:rPr lang="en-AU" sz="1800" i="1">
                                <a:latin typeface="Cambria Math"/>
                              </a:rPr>
                              <m:t>2</m:t>
                            </m:r>
                          </m:sub>
                        </m:sSub>
                      </m:den>
                    </m:f>
                    <m:r>
                      <a:rPr lang="en-AU" sz="1800" i="1">
                        <a:latin typeface="Cambria Math"/>
                      </a:rPr>
                      <m:t>&gt;0</m:t>
                    </m:r>
                  </m:oMath>
                </a14:m>
                <a:endParaRPr lang="en-US" sz="1800"/>
              </a:p>
              <a:p>
                <a:pPr marL="0" indent="0" eaLnBrk="1" hangingPunct="1">
                  <a:buNone/>
                </a:pPr>
                <a:endParaRPr lang="en-US" sz="1800" smtClean="0"/>
              </a:p>
            </p:txBody>
          </p:sp>
        </mc:Choice>
        <mc:Fallback xmlns="">
          <p:sp>
            <p:nvSpPr>
              <p:cNvPr id="11274" name="Content Placeholder 3"/>
              <p:cNvSpPr>
                <a:spLocks noGrp="1" noRot="1" noChangeAspect="1" noMove="1" noResize="1" noEditPoints="1" noAdjustHandles="1" noChangeArrowheads="1" noChangeShapeType="1" noTextEdit="1"/>
              </p:cNvSpPr>
              <p:nvPr>
                <p:ph sz="half" idx="1"/>
              </p:nvPr>
            </p:nvSpPr>
            <p:spPr>
              <a:xfrm>
                <a:off x="457200" y="1371600"/>
                <a:ext cx="4038600" cy="4983163"/>
              </a:xfrm>
              <a:blipFill rotWithShape="1">
                <a:blip r:embed="rId3"/>
                <a:stretch>
                  <a:fillRect l="-603" t="-612" r="-452"/>
                </a:stretch>
              </a:blipFill>
            </p:spPr>
            <p:txBody>
              <a:bodyPr/>
              <a:lstStyle/>
              <a:p>
                <a:r>
                  <a:rPr lang="en-US">
                    <a:noFill/>
                  </a:rPr>
                  <a:t> </a:t>
                </a:r>
              </a:p>
            </p:txBody>
          </p:sp>
        </mc:Fallback>
      </mc:AlternateContent>
      <p:sp>
        <p:nvSpPr>
          <p:cNvPr id="11275" name="Content Placeholder 4"/>
          <p:cNvSpPr>
            <a:spLocks noGrp="1"/>
          </p:cNvSpPr>
          <p:nvPr>
            <p:ph sz="half" idx="2"/>
          </p:nvPr>
        </p:nvSpPr>
        <p:spPr>
          <a:xfrm>
            <a:off x="4419600" y="3352799"/>
            <a:ext cx="4572000" cy="3001963"/>
          </a:xfrm>
        </p:spPr>
        <p:txBody>
          <a:bodyPr/>
          <a:lstStyle/>
          <a:p>
            <a:pPr lvl="0">
              <a:buFont typeface="Wingdings" pitchFamily="2" charset="2"/>
              <a:buChar char="Ø"/>
            </a:pPr>
            <a:r>
              <a:rPr lang="en-AU" sz="1800" smtClean="0"/>
              <a:t>Ưu </a:t>
            </a:r>
            <a:r>
              <a:rPr lang="en-AU" sz="1800"/>
              <a:t>điểm</a:t>
            </a:r>
            <a:endParaRPr lang="en-US" sz="1800"/>
          </a:p>
          <a:p>
            <a:pPr lvl="1"/>
            <a:r>
              <a:rPr lang="en-AU" sz="1400"/>
              <a:t>Cách ly thành phần một chiều giữa các tầng</a:t>
            </a:r>
            <a:endParaRPr lang="en-US" sz="1400"/>
          </a:p>
          <a:p>
            <a:pPr lvl="1"/>
            <a:r>
              <a:rPr lang="en-AU" sz="1400"/>
              <a:t>Sử dụng các tụ có điện dung lớn để giảm méo tín hiệu đầu ra</a:t>
            </a:r>
            <a:endParaRPr lang="en-US" sz="1400"/>
          </a:p>
          <a:p>
            <a:pPr>
              <a:buFont typeface="Wingdings" pitchFamily="2" charset="2"/>
              <a:buChar char="Ø"/>
            </a:pPr>
            <a:r>
              <a:rPr lang="en-AU" sz="1800"/>
              <a:t>Nhược điểm</a:t>
            </a:r>
            <a:endParaRPr lang="en-US" sz="1800"/>
          </a:p>
          <a:p>
            <a:pPr lvl="1"/>
            <a:r>
              <a:rPr lang="en-AU" sz="1400"/>
              <a:t>Cồng kềnh</a:t>
            </a:r>
            <a:endParaRPr lang="en-US" sz="1400"/>
          </a:p>
          <a:p>
            <a:pPr lvl="1"/>
            <a:r>
              <a:rPr lang="en-AU" sz="1400"/>
              <a:t>Làm suy giảm biên độ tín hiệu tại đầu ra trong miền tần số thấp</a:t>
            </a:r>
            <a:endParaRPr lang="en-US" sz="1400"/>
          </a:p>
          <a:p>
            <a:pPr lvl="1"/>
            <a:r>
              <a:rPr lang="en-AU" sz="1400"/>
              <a:t>Khó phối hợp trở kháng giữa các tầng</a:t>
            </a:r>
            <a:endParaRPr lang="en-US" sz="1400"/>
          </a:p>
          <a:p>
            <a:pPr>
              <a:buFont typeface="Wingdings" pitchFamily="2" charset="2"/>
              <a:buChar char="Ø"/>
            </a:pPr>
            <a:r>
              <a:rPr lang="en-AU" sz="1800"/>
              <a:t>Mạch khuếch đại ghép tụ điện thường được sử dụng đối với tín hiệu nhỏ</a:t>
            </a:r>
            <a:endParaRPr lang="en-US" sz="1800"/>
          </a:p>
          <a:p>
            <a:pPr eaLnBrk="1" hangingPunct="1"/>
            <a:endParaRPr lang="en-US" sz="1600" smtClean="0"/>
          </a:p>
        </p:txBody>
      </p:sp>
      <p:sp>
        <p:nvSpPr>
          <p:cNvPr id="11276"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127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1278"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1279"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1280"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1281"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1282"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1" name="Title 3"/>
          <p:cNvSpPr txBox="1">
            <a:spLocks/>
          </p:cNvSpPr>
          <p:nvPr/>
        </p:nvSpPr>
        <p:spPr bwMode="auto">
          <a:xfrm>
            <a:off x="457201" y="529182"/>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smtClean="0">
                <a:solidFill>
                  <a:schemeClr val="accent1">
                    <a:lumMod val="75000"/>
                  </a:schemeClr>
                </a:solidFill>
                <a:latin typeface="+mn-lt"/>
                <a:cs typeface="Times New Roman" pitchFamily="18" charset="0"/>
              </a:rPr>
              <a:t>2.4.2. Ghép tầng bằng tụ điện</a:t>
            </a:r>
            <a:endParaRPr lang="vi-VN" sz="3200">
              <a:latin typeface="+mn-lt"/>
            </a:endParaRPr>
          </a:p>
        </p:txBody>
      </p:sp>
      <p:sp>
        <p:nvSpPr>
          <p:cNvPr id="2" name="Rectangle 4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168216891"/>
              </p:ext>
            </p:extLst>
          </p:nvPr>
        </p:nvGraphicFramePr>
        <p:xfrm>
          <a:off x="4724400" y="990600"/>
          <a:ext cx="4170363" cy="2360612"/>
        </p:xfrm>
        <a:graphic>
          <a:graphicData uri="http://schemas.openxmlformats.org/presentationml/2006/ole">
            <mc:AlternateContent xmlns:mc="http://schemas.openxmlformats.org/markup-compatibility/2006">
              <mc:Choice xmlns:v="urn:schemas-microsoft-com:vml" Requires="v">
                <p:oleObj spid="_x0000_s11757" name="Visio" r:id="rId4" imgW="3825299" imgH="2179224" progId="Visio.Drawing.15">
                  <p:embed/>
                </p:oleObj>
              </mc:Choice>
              <mc:Fallback>
                <p:oleObj name="Visio" r:id="rId4" imgW="3825299" imgH="2179224" progId="Visio.Drawing.15">
                  <p:embed/>
                  <p:pic>
                    <p:nvPicPr>
                      <p:cNvPr id="0" name="Object 422"/>
                      <p:cNvPicPr>
                        <a:picLocks noChangeAspect="1" noChangeArrowheads="1"/>
                      </p:cNvPicPr>
                      <p:nvPr/>
                    </p:nvPicPr>
                    <p:blipFill>
                      <a:blip r:embed="rId5"/>
                      <a:srcRect/>
                      <a:stretch>
                        <a:fillRect/>
                      </a:stretch>
                    </p:blipFill>
                    <p:spPr bwMode="auto">
                      <a:xfrm>
                        <a:off x="4724400" y="990600"/>
                        <a:ext cx="4170363" cy="2360612"/>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1447800" y="3200400"/>
                <a:ext cx="2040750"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AU" i="1">
                              <a:latin typeface="Cambria Math"/>
                            </a:rPr>
                            <m:t>𝐾</m:t>
                          </m:r>
                        </m:e>
                        <m:sub>
                          <m:r>
                            <a:rPr lang="en-AU" i="1">
                              <a:latin typeface="Cambria Math"/>
                            </a:rPr>
                            <m:t>𝑢</m:t>
                          </m:r>
                          <m:r>
                            <a:rPr lang="en-AU" i="1">
                              <a:latin typeface="Cambria Math"/>
                            </a:rPr>
                            <m:t>1</m:t>
                          </m:r>
                        </m:sub>
                      </m:sSub>
                      <m:r>
                        <a:rPr lang="en-AU" i="1">
                          <a:latin typeface="Cambria Math"/>
                        </a:rPr>
                        <m:t>=−</m:t>
                      </m:r>
                      <m:f>
                        <m:fPr>
                          <m:ctrlPr>
                            <a:rPr lang="en-US" i="1">
                              <a:latin typeface="Cambria Math"/>
                            </a:rPr>
                          </m:ctrlPr>
                        </m:fPr>
                        <m:num>
                          <m:sSub>
                            <m:sSubPr>
                              <m:ctrlPr>
                                <a:rPr lang="en-US" i="1">
                                  <a:latin typeface="Cambria Math"/>
                                </a:rPr>
                              </m:ctrlPr>
                            </m:sSubPr>
                            <m:e>
                              <m:r>
                                <a:rPr lang="en-AU" i="1">
                                  <a:latin typeface="Cambria Math"/>
                                </a:rPr>
                                <m:t>𝑅</m:t>
                              </m:r>
                            </m:e>
                            <m:sub>
                              <m:r>
                                <a:rPr lang="en-AU" i="1">
                                  <a:latin typeface="Cambria Math"/>
                                </a:rPr>
                                <m:t>𝐶</m:t>
                              </m:r>
                              <m:r>
                                <a:rPr lang="en-AU" i="1">
                                  <a:latin typeface="Cambria Math"/>
                                </a:rPr>
                                <m:t>1</m:t>
                              </m:r>
                            </m:sub>
                          </m:sSub>
                          <m:r>
                            <a:rPr lang="en-AU" i="1">
                              <a:latin typeface="Cambria Math"/>
                            </a:rPr>
                            <m:t>//</m:t>
                          </m:r>
                          <m:sSub>
                            <m:sSubPr>
                              <m:ctrlPr>
                                <a:rPr lang="en-US" i="1">
                                  <a:latin typeface="Cambria Math"/>
                                </a:rPr>
                              </m:ctrlPr>
                            </m:sSubPr>
                            <m:e>
                              <m:r>
                                <a:rPr lang="en-AU" i="1">
                                  <a:latin typeface="Cambria Math"/>
                                </a:rPr>
                                <m:t>𝑅</m:t>
                              </m:r>
                            </m:e>
                            <m:sub>
                              <m:r>
                                <a:rPr lang="en-AU" i="1">
                                  <a:latin typeface="Cambria Math"/>
                                </a:rPr>
                                <m:t>𝐿</m:t>
                              </m:r>
                              <m:r>
                                <a:rPr lang="en-AU" i="1">
                                  <a:latin typeface="Cambria Math"/>
                                </a:rPr>
                                <m:t>1</m:t>
                              </m:r>
                            </m:sub>
                          </m:sSub>
                        </m:num>
                        <m:den>
                          <m:sSub>
                            <m:sSubPr>
                              <m:ctrlPr>
                                <a:rPr lang="en-US" i="1">
                                  <a:latin typeface="Cambria Math"/>
                                </a:rPr>
                              </m:ctrlPr>
                            </m:sSubPr>
                            <m:e>
                              <m:r>
                                <a:rPr lang="en-AU" i="1">
                                  <a:latin typeface="Cambria Math"/>
                                </a:rPr>
                                <m:t>𝑟</m:t>
                              </m:r>
                            </m:e>
                            <m:sub>
                              <m:r>
                                <a:rPr lang="en-US" b="0" i="1" smtClean="0">
                                  <a:latin typeface="Cambria Math"/>
                                </a:rPr>
                                <m:t>𝑒</m:t>
                              </m:r>
                              <m:r>
                                <a:rPr lang="en-AU" i="1">
                                  <a:latin typeface="Cambria Math"/>
                                </a:rPr>
                                <m:t>1</m:t>
                              </m:r>
                            </m:sub>
                          </m:sSub>
                        </m:den>
                      </m:f>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1447800" y="3200400"/>
                <a:ext cx="2040750" cy="664926"/>
              </a:xfrm>
              <a:prstGeom prst="rect">
                <a:avLst/>
              </a:prstGeom>
              <a:blipFill rotWithShape="1">
                <a:blip r:embed="rId7"/>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Content Placeholder 2"/>
          <p:cNvSpPr>
            <a:spLocks noGrp="1"/>
          </p:cNvSpPr>
          <p:nvPr>
            <p:ph sz="half" idx="1"/>
          </p:nvPr>
        </p:nvSpPr>
        <p:spPr>
          <a:xfrm>
            <a:off x="457200" y="3962399"/>
            <a:ext cx="4038600" cy="2392363"/>
          </a:xfrm>
        </p:spPr>
        <p:txBody>
          <a:bodyPr/>
          <a:lstStyle/>
          <a:p>
            <a:pPr marL="0" indent="0" eaLnBrk="1" hangingPunct="1">
              <a:buNone/>
            </a:pPr>
            <a:r>
              <a:rPr lang="vi-VN" altLang="ja-JP" sz="1800" smtClean="0">
                <a:latin typeface="Constantia" pitchFamily="18" charset="0"/>
                <a:cs typeface="HGP明朝E"/>
              </a:rPr>
              <a:t>Cuộn sơ</a:t>
            </a:r>
            <a:r>
              <a:rPr lang="ja-JP" altLang="en-US" sz="1800" smtClean="0">
                <a:latin typeface="Constantia" pitchFamily="18" charset="0"/>
                <a:cs typeface="HGP明朝E"/>
              </a:rPr>
              <a:t> </a:t>
            </a:r>
            <a:r>
              <a:rPr lang="vi-VN" altLang="ja-JP" sz="1800" smtClean="0">
                <a:latin typeface="Constantia" pitchFamily="18" charset="0"/>
                <a:cs typeface="HGP明朝E"/>
              </a:rPr>
              <a:t>cấp của biến áp đóng vai trò</a:t>
            </a:r>
            <a:r>
              <a:rPr lang="ja-JP" altLang="en-US" sz="1800" smtClean="0">
                <a:latin typeface="Constantia" pitchFamily="18" charset="0"/>
                <a:cs typeface="HGP明朝E"/>
              </a:rPr>
              <a:t> </a:t>
            </a:r>
            <a:r>
              <a:rPr lang="vi-VN" altLang="ja-JP" sz="1800" smtClean="0">
                <a:latin typeface="Constantia" pitchFamily="18" charset="0"/>
                <a:cs typeface="HGP明朝E"/>
              </a:rPr>
              <a:t>thay cho điện trở</a:t>
            </a:r>
            <a:r>
              <a:rPr lang="ja-JP" altLang="en-US" sz="1800" smtClean="0">
                <a:latin typeface="Constantia" pitchFamily="18" charset="0"/>
                <a:cs typeface="HGP明朝E"/>
              </a:rPr>
              <a:t> </a:t>
            </a:r>
            <a:r>
              <a:rPr lang="en-US" altLang="ja-JP" sz="1800" smtClean="0">
                <a:latin typeface="Constantia" pitchFamily="18" charset="0"/>
                <a:cs typeface="HGP明朝E"/>
              </a:rPr>
              <a:t>tải của</a:t>
            </a:r>
            <a:r>
              <a:rPr lang="ja-JP" altLang="en-US" sz="1800" smtClean="0">
                <a:latin typeface="Constantia" pitchFamily="18" charset="0"/>
                <a:cs typeface="HGP明朝E"/>
              </a:rPr>
              <a:t> </a:t>
            </a:r>
            <a:r>
              <a:rPr lang="vi-VN" altLang="ja-JP" sz="1800" smtClean="0">
                <a:latin typeface="Constantia" pitchFamily="18" charset="0"/>
                <a:cs typeface="HGP明朝E"/>
              </a:rPr>
              <a:t>tầng khuếch đại thứ</a:t>
            </a:r>
            <a:r>
              <a:rPr lang="ja-JP" altLang="en-US" sz="1800" smtClean="0">
                <a:latin typeface="Constantia" pitchFamily="18" charset="0"/>
                <a:cs typeface="HGP明朝E"/>
              </a:rPr>
              <a:t> </a:t>
            </a:r>
            <a:r>
              <a:rPr lang="vi-VN" altLang="ja-JP" sz="1800" smtClean="0">
                <a:latin typeface="Constantia" pitchFamily="18" charset="0"/>
                <a:cs typeface="HGP明朝E"/>
              </a:rPr>
              <a:t>nhất. Biến áp cách ly điện áp một chiều giữa các tầng khuếch đại và</a:t>
            </a:r>
            <a:r>
              <a:rPr lang="ja-JP" altLang="en-US" sz="1800" smtClean="0">
                <a:latin typeface="Constantia" pitchFamily="18" charset="0"/>
                <a:cs typeface="HGP明朝E"/>
              </a:rPr>
              <a:t> </a:t>
            </a:r>
            <a:r>
              <a:rPr lang="vi-VN" altLang="ja-JP" sz="1800" smtClean="0">
                <a:latin typeface="Constantia" pitchFamily="18" charset="0"/>
                <a:cs typeface="HGP明朝E"/>
              </a:rPr>
              <a:t>tăng hệ</a:t>
            </a:r>
            <a:r>
              <a:rPr lang="ja-JP" altLang="en-US" sz="1800" smtClean="0">
                <a:latin typeface="Constantia" pitchFamily="18" charset="0"/>
                <a:cs typeface="HGP明朝E"/>
              </a:rPr>
              <a:t> </a:t>
            </a:r>
            <a:r>
              <a:rPr lang="en-US" altLang="ja-JP" sz="1800" smtClean="0">
                <a:latin typeface="Constantia" pitchFamily="18" charset="0"/>
                <a:cs typeface="HGP明朝E"/>
              </a:rPr>
              <a:t>số</a:t>
            </a:r>
            <a:r>
              <a:rPr lang="ja-JP" altLang="en-US" sz="1800" smtClean="0">
                <a:latin typeface="Constantia" pitchFamily="18" charset="0"/>
                <a:cs typeface="HGP明朝E"/>
              </a:rPr>
              <a:t> </a:t>
            </a:r>
            <a:r>
              <a:rPr lang="vi-VN" altLang="ja-JP" sz="1800" smtClean="0">
                <a:latin typeface="Constantia" pitchFamily="18" charset="0"/>
                <a:cs typeface="HGP明朝E"/>
              </a:rPr>
              <a:t>khuếch đại chung tuỳ</a:t>
            </a:r>
            <a:r>
              <a:rPr lang="ja-JP" altLang="en-US" sz="1800" smtClean="0">
                <a:latin typeface="Constantia" pitchFamily="18" charset="0"/>
                <a:cs typeface="HGP明朝E"/>
              </a:rPr>
              <a:t> </a:t>
            </a:r>
            <a:r>
              <a:rPr lang="vi-VN" altLang="ja-JP" sz="1800" smtClean="0">
                <a:latin typeface="Constantia" pitchFamily="18" charset="0"/>
                <a:cs typeface="HGP明朝E"/>
              </a:rPr>
              <a:t>thuộc vào biến áp tăng hay giảm.</a:t>
            </a:r>
            <a:endParaRPr lang="ja-JP" altLang="en-US" sz="1800" smtClean="0">
              <a:latin typeface="Constantia" pitchFamily="18" charset="0"/>
              <a:cs typeface="HGP明朝E"/>
            </a:endParaRPr>
          </a:p>
          <a:p>
            <a:pPr eaLnBrk="1" hangingPunct="1"/>
            <a:endParaRPr lang="en-US" sz="1800" smtClean="0">
              <a:latin typeface="Constantia" pitchFamily="18" charset="0"/>
            </a:endParaRPr>
          </a:p>
        </p:txBody>
      </p:sp>
      <p:sp>
        <p:nvSpPr>
          <p:cNvPr id="12293" name="Content Placeholder 3"/>
          <p:cNvSpPr>
            <a:spLocks noGrp="1"/>
          </p:cNvSpPr>
          <p:nvPr>
            <p:ph sz="half" idx="2"/>
          </p:nvPr>
        </p:nvSpPr>
        <p:spPr>
          <a:xfrm>
            <a:off x="4648200" y="1447800"/>
            <a:ext cx="4267200" cy="4906963"/>
          </a:xfrm>
        </p:spPr>
        <p:txBody>
          <a:bodyPr/>
          <a:lstStyle/>
          <a:p>
            <a:pPr lvl="0">
              <a:buFont typeface="Wingdings" pitchFamily="2" charset="2"/>
              <a:buChar char="Ø"/>
            </a:pPr>
            <a:r>
              <a:rPr lang="en-AU" sz="1800"/>
              <a:t>Ưu điểm</a:t>
            </a:r>
            <a:endParaRPr lang="en-US" sz="1800"/>
          </a:p>
          <a:p>
            <a:pPr lvl="1"/>
            <a:r>
              <a:rPr lang="en-AU" sz="1400"/>
              <a:t>Hoàn toàn cách ly thành phần một chiều giữa các tầng</a:t>
            </a:r>
            <a:endParaRPr lang="en-US" sz="1400"/>
          </a:p>
          <a:p>
            <a:pPr lvl="1"/>
            <a:r>
              <a:rPr lang="en-AU" sz="1400"/>
              <a:t>Hiệu suất của mạch cao, do điện trở một chiều của cuộn dây nhỏ nên tiêu hao công suất một chiều nhỏ. </a:t>
            </a:r>
            <a:endParaRPr lang="en-US" sz="1400"/>
          </a:p>
          <a:p>
            <a:pPr lvl="1"/>
            <a:r>
              <a:rPr lang="en-AU" sz="1400"/>
              <a:t>Dễ phối hợp trở kháng</a:t>
            </a:r>
            <a:endParaRPr lang="en-US" sz="1400"/>
          </a:p>
          <a:p>
            <a:pPr>
              <a:buFont typeface="Wingdings" pitchFamily="2" charset="2"/>
              <a:buChar char="Ø"/>
            </a:pPr>
            <a:r>
              <a:rPr lang="en-AU" sz="1800"/>
              <a:t>Nhược điểm</a:t>
            </a:r>
            <a:endParaRPr lang="en-US" sz="1800"/>
          </a:p>
          <a:p>
            <a:pPr lvl="1"/>
            <a:r>
              <a:rPr lang="en-AU" sz="1400"/>
              <a:t>Cồng kềnh</a:t>
            </a:r>
            <a:endParaRPr lang="en-US" sz="1400"/>
          </a:p>
          <a:p>
            <a:pPr lvl="1"/>
            <a:r>
              <a:rPr lang="en-AU" sz="1400"/>
              <a:t>Dải tần làm việc hẹp</a:t>
            </a:r>
            <a:endParaRPr lang="en-US" sz="1400"/>
          </a:p>
          <a:p>
            <a:pPr lvl="1"/>
            <a:r>
              <a:rPr lang="en-AU" sz="1400"/>
              <a:t>Không tích hợp được </a:t>
            </a:r>
            <a:endParaRPr lang="en-US" sz="1400"/>
          </a:p>
          <a:p>
            <a:pPr lvl="1"/>
            <a:r>
              <a:rPr lang="en-AU" sz="1400"/>
              <a:t>Giá thành cao</a:t>
            </a:r>
            <a:endParaRPr lang="en-US" sz="1400"/>
          </a:p>
          <a:p>
            <a:pPr>
              <a:buFont typeface="Wingdings" pitchFamily="2" charset="2"/>
              <a:buChar char="Ø"/>
            </a:pPr>
            <a:r>
              <a:rPr lang="en-AU" sz="1800"/>
              <a:t>Mạch khuếch đại ghép biến áp vừa được sử dụng đối với tín hiệu nhỏ, vừa được sử dụng để khuếch đại công suất.  </a:t>
            </a:r>
            <a:endParaRPr lang="en-US" sz="1800"/>
          </a:p>
        </p:txBody>
      </p:sp>
      <p:sp>
        <p:nvSpPr>
          <p:cNvPr id="1229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12290" name="Object 1"/>
          <p:cNvGraphicFramePr>
            <a:graphicFrameLocks noChangeAspect="1"/>
          </p:cNvGraphicFramePr>
          <p:nvPr>
            <p:extLst>
              <p:ext uri="{D42A27DB-BD31-4B8C-83A1-F6EECF244321}">
                <p14:modId xmlns:p14="http://schemas.microsoft.com/office/powerpoint/2010/main" val="3792152094"/>
              </p:ext>
            </p:extLst>
          </p:nvPr>
        </p:nvGraphicFramePr>
        <p:xfrm>
          <a:off x="228600" y="1447800"/>
          <a:ext cx="4495800" cy="2409942"/>
        </p:xfrm>
        <a:graphic>
          <a:graphicData uri="http://schemas.openxmlformats.org/presentationml/2006/ole">
            <mc:AlternateContent xmlns:mc="http://schemas.openxmlformats.org/markup-compatibility/2006">
              <mc:Choice xmlns:v="urn:schemas-microsoft-com:vml" Requires="v">
                <p:oleObj spid="_x0000_s12412" name="Visio" r:id="rId4" imgW="3558623" imgH="1897344" progId="Visio.Drawing.11">
                  <p:embed/>
                </p:oleObj>
              </mc:Choice>
              <mc:Fallback>
                <p:oleObj name="Visio" r:id="rId4" imgW="3558623" imgH="1897344" progId="Visio.Drawing.11">
                  <p:embed/>
                  <p:pic>
                    <p:nvPicPr>
                      <p:cNvPr id="0" name="Object 1"/>
                      <p:cNvPicPr>
                        <a:picLocks noChangeAspect="1" noChangeArrowheads="1"/>
                      </p:cNvPicPr>
                      <p:nvPr/>
                    </p:nvPicPr>
                    <p:blipFill>
                      <a:blip r:embed="rId5"/>
                      <a:srcRect/>
                      <a:stretch>
                        <a:fillRect/>
                      </a:stretch>
                    </p:blipFill>
                    <p:spPr bwMode="auto">
                      <a:xfrm>
                        <a:off x="228600" y="1447800"/>
                        <a:ext cx="4495800" cy="2409942"/>
                      </a:xfrm>
                      <a:prstGeom prst="rect">
                        <a:avLst/>
                      </a:prstGeom>
                      <a:noFill/>
                      <a:extLst/>
                    </p:spPr>
                  </p:pic>
                </p:oleObj>
              </mc:Fallback>
            </mc:AlternateContent>
          </a:graphicData>
        </a:graphic>
      </p:graphicFrame>
      <p:sp>
        <p:nvSpPr>
          <p:cNvPr id="8" name="Title 3"/>
          <p:cNvSpPr txBox="1">
            <a:spLocks/>
          </p:cNvSpPr>
          <p:nvPr/>
        </p:nvSpPr>
        <p:spPr bwMode="auto">
          <a:xfrm>
            <a:off x="609600" y="4572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smtClean="0">
                <a:solidFill>
                  <a:schemeClr val="accent1">
                    <a:lumMod val="75000"/>
                  </a:schemeClr>
                </a:solidFill>
                <a:latin typeface="+mn-lt"/>
                <a:cs typeface="Times New Roman" pitchFamily="18" charset="0"/>
              </a:rPr>
              <a:t>2.4.3.  Ghép tầng bằng biến áp</a:t>
            </a:r>
            <a:endParaRPr lang="vi-VN" sz="3200">
              <a:latin typeface="+mn-lt"/>
            </a:endParaRPr>
          </a:p>
        </p:txBody>
      </p:sp>
      <p:sp>
        <p:nvSpPr>
          <p:cNvPr id="2" name="Rectangle 6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Content Placeholder 2"/>
          <p:cNvSpPr>
            <a:spLocks noGrp="1"/>
          </p:cNvSpPr>
          <p:nvPr>
            <p:ph sz="half" idx="1"/>
          </p:nvPr>
        </p:nvSpPr>
        <p:spPr>
          <a:xfrm>
            <a:off x="457200" y="1371600"/>
            <a:ext cx="4038600" cy="4983163"/>
          </a:xfrm>
        </p:spPr>
        <p:txBody>
          <a:bodyPr/>
          <a:lstStyle/>
          <a:p>
            <a:pPr eaLnBrk="1" hangingPunct="1"/>
            <a:r>
              <a:rPr lang="en-US" sz="1800" smtClean="0"/>
              <a:t>Là </a:t>
            </a:r>
            <a:r>
              <a:rPr lang="vi-VN" sz="1800" smtClean="0">
                <a:latin typeface="Constantia" pitchFamily="18" charset="0"/>
              </a:rPr>
              <a:t>dạng liên kết khá phổ biến trong các mạch khuếch đại nhất là trong kỹ thuật chế tạo vi mạch</a:t>
            </a:r>
            <a:endParaRPr lang="en-US" sz="1800" smtClean="0">
              <a:latin typeface="Constantia" pitchFamily="18" charset="0"/>
            </a:endParaRPr>
          </a:p>
          <a:p>
            <a:pPr eaLnBrk="1" hangingPunct="1"/>
            <a:endParaRPr lang="en-US" sz="1800" smtClean="0"/>
          </a:p>
          <a:p>
            <a:pPr eaLnBrk="1" hangingPunct="1"/>
            <a:endParaRPr lang="en-US" sz="1800" smtClean="0"/>
          </a:p>
          <a:p>
            <a:pPr eaLnBrk="1" hangingPunct="1"/>
            <a:endParaRPr lang="en-US" sz="1800" smtClean="0"/>
          </a:p>
          <a:p>
            <a:pPr eaLnBrk="1" hangingPunct="1"/>
            <a:endParaRPr lang="en-US" sz="1800" smtClean="0"/>
          </a:p>
          <a:p>
            <a:pPr eaLnBrk="1" hangingPunct="1"/>
            <a:endParaRPr lang="en-US" sz="1800" smtClean="0"/>
          </a:p>
          <a:p>
            <a:pPr eaLnBrk="1" hangingPunct="1"/>
            <a:endParaRPr lang="en-US" sz="1800" smtClean="0"/>
          </a:p>
          <a:p>
            <a:pPr eaLnBrk="1" hangingPunct="1"/>
            <a:endParaRPr lang="en-US" sz="1800" smtClean="0"/>
          </a:p>
          <a:p>
            <a:pPr eaLnBrk="1" hangingPunct="1"/>
            <a:r>
              <a:rPr lang="vi-VN" sz="1800" smtClean="0">
                <a:latin typeface="Constantia" pitchFamily="18" charset="0"/>
              </a:rPr>
              <a:t>Khi tính phân cực tĩnh c</a:t>
            </a:r>
            <a:r>
              <a:rPr lang="en-US" sz="1800" smtClean="0">
                <a:latin typeface="Constantia" pitchFamily="18" charset="0"/>
              </a:rPr>
              <a:t>ần</a:t>
            </a:r>
            <a:r>
              <a:rPr lang="vi-VN" sz="1800" smtClean="0">
                <a:latin typeface="Constantia" pitchFamily="18" charset="0"/>
              </a:rPr>
              <a:t> chú ý  điện áp một chiều cung cấp cho cực Bazơ của BJT thứ 2 (T</a:t>
            </a:r>
            <a:r>
              <a:rPr lang="vi-VN" sz="1800" baseline="-25000" smtClean="0">
                <a:latin typeface="Constantia" pitchFamily="18" charset="0"/>
              </a:rPr>
              <a:t>2</a:t>
            </a:r>
            <a:r>
              <a:rPr lang="vi-VN" sz="1800" smtClean="0">
                <a:latin typeface="Constantia" pitchFamily="18" charset="0"/>
              </a:rPr>
              <a:t>) là V</a:t>
            </a:r>
            <a:r>
              <a:rPr lang="vi-VN" sz="1800" baseline="-25000" smtClean="0">
                <a:latin typeface="Constantia" pitchFamily="18" charset="0"/>
              </a:rPr>
              <a:t>B2</a:t>
            </a:r>
            <a:r>
              <a:rPr lang="vi-VN" sz="1800" smtClean="0">
                <a:latin typeface="Constantia" pitchFamily="18" charset="0"/>
              </a:rPr>
              <a:t> do điện áp tại cực Collector của T</a:t>
            </a:r>
            <a:r>
              <a:rPr lang="vi-VN" sz="1800" baseline="-25000" smtClean="0">
                <a:latin typeface="Constantia" pitchFamily="18" charset="0"/>
              </a:rPr>
              <a:t>1</a:t>
            </a:r>
            <a:r>
              <a:rPr lang="vi-VN" sz="1800" smtClean="0">
                <a:latin typeface="Constantia" pitchFamily="18" charset="0"/>
              </a:rPr>
              <a:t>(V</a:t>
            </a:r>
            <a:r>
              <a:rPr lang="vi-VN" sz="1800" baseline="-25000" smtClean="0">
                <a:latin typeface="Constantia" pitchFamily="18" charset="0"/>
              </a:rPr>
              <a:t>C1</a:t>
            </a:r>
            <a:r>
              <a:rPr lang="vi-VN" sz="1800" smtClean="0">
                <a:latin typeface="Constantia" pitchFamily="18" charset="0"/>
              </a:rPr>
              <a:t>) cung cấp: V</a:t>
            </a:r>
            <a:r>
              <a:rPr lang="vi-VN" sz="1800" baseline="-25000" smtClean="0">
                <a:latin typeface="Constantia" pitchFamily="18" charset="0"/>
              </a:rPr>
              <a:t>B2</a:t>
            </a:r>
            <a:r>
              <a:rPr lang="vi-VN" sz="1800" smtClean="0">
                <a:latin typeface="Constantia" pitchFamily="18" charset="0"/>
              </a:rPr>
              <a:t>= V</a:t>
            </a:r>
            <a:r>
              <a:rPr lang="vi-VN" sz="1800" baseline="-25000" smtClean="0">
                <a:latin typeface="Constantia" pitchFamily="18" charset="0"/>
              </a:rPr>
              <a:t>C1</a:t>
            </a:r>
            <a:r>
              <a:rPr lang="vi-VN" sz="1800" smtClean="0">
                <a:latin typeface="Constantia" pitchFamily="18" charset="0"/>
              </a:rPr>
              <a:t>.</a:t>
            </a:r>
          </a:p>
          <a:p>
            <a:pPr eaLnBrk="1" hangingPunct="1"/>
            <a:endParaRPr lang="en-US" sz="1800" smtClean="0"/>
          </a:p>
          <a:p>
            <a:pPr eaLnBrk="1" hangingPunct="1"/>
            <a:endParaRPr lang="en-US" sz="1800" smtClean="0"/>
          </a:p>
        </p:txBody>
      </p:sp>
      <p:sp>
        <p:nvSpPr>
          <p:cNvPr id="13317" name="Content Placeholder 3"/>
          <p:cNvSpPr>
            <a:spLocks noGrp="1"/>
          </p:cNvSpPr>
          <p:nvPr>
            <p:ph sz="half" idx="2"/>
          </p:nvPr>
        </p:nvSpPr>
        <p:spPr>
          <a:xfrm>
            <a:off x="4648200" y="1447800"/>
            <a:ext cx="4038600" cy="4906963"/>
          </a:xfrm>
        </p:spPr>
        <p:txBody>
          <a:bodyPr/>
          <a:lstStyle/>
          <a:p>
            <a:pPr eaLnBrk="1" hangingPunct="1">
              <a:buFont typeface="Wingdings" pitchFamily="2" charset="2"/>
              <a:buChar char="Ø"/>
            </a:pPr>
            <a:r>
              <a:rPr lang="en-US" sz="1800" smtClean="0">
                <a:latin typeface="Constantia" pitchFamily="18" charset="0"/>
              </a:rPr>
              <a:t>Ư</a:t>
            </a:r>
            <a:r>
              <a:rPr lang="vi-VN" sz="1800" smtClean="0">
                <a:latin typeface="Constantia" pitchFamily="18" charset="0"/>
              </a:rPr>
              <a:t>u điểm:</a:t>
            </a:r>
          </a:p>
          <a:p>
            <a:pPr lvl="1" eaLnBrk="1" hangingPunct="1"/>
            <a:r>
              <a:rPr lang="vi-VN" sz="1400" smtClean="0">
                <a:latin typeface="Constantia" pitchFamily="18" charset="0"/>
              </a:rPr>
              <a:t>Tránh được ảnh hưởng của các tụ ghép tầng ở tần số thấp.</a:t>
            </a:r>
          </a:p>
          <a:p>
            <a:pPr lvl="1" eaLnBrk="1" hangingPunct="1"/>
            <a:r>
              <a:rPr lang="vi-VN" sz="1400" smtClean="0">
                <a:latin typeface="Constantia" pitchFamily="18" charset="0"/>
              </a:rPr>
              <a:t>Tránh được sự cồng kềnh cho mạch.</a:t>
            </a:r>
          </a:p>
          <a:p>
            <a:pPr lvl="1" eaLnBrk="1" hangingPunct="1"/>
            <a:r>
              <a:rPr lang="vi-VN" sz="1400" smtClean="0">
                <a:latin typeface="Constantia" pitchFamily="18" charset="0"/>
              </a:rPr>
              <a:t>Điện </a:t>
            </a:r>
            <a:r>
              <a:rPr lang="en-US" sz="1400" smtClean="0">
                <a:latin typeface="Constantia" pitchFamily="18" charset="0"/>
              </a:rPr>
              <a:t>áp một chiều</a:t>
            </a:r>
            <a:r>
              <a:rPr lang="vi-VN" sz="1400" smtClean="0">
                <a:latin typeface="Constantia" pitchFamily="18" charset="0"/>
              </a:rPr>
              <a:t> của tầng </a:t>
            </a:r>
            <a:r>
              <a:rPr lang="en-US" sz="1400" smtClean="0">
                <a:latin typeface="Constantia" pitchFamily="18" charset="0"/>
              </a:rPr>
              <a:t>trước</a:t>
            </a:r>
            <a:r>
              <a:rPr lang="vi-VN" sz="1400" smtClean="0">
                <a:latin typeface="Constantia" pitchFamily="18" charset="0"/>
              </a:rPr>
              <a:t> cung cấp điện </a:t>
            </a:r>
            <a:r>
              <a:rPr lang="en-US" sz="1400" smtClean="0">
                <a:latin typeface="Constantia" pitchFamily="18" charset="0"/>
              </a:rPr>
              <a:t>áp một chiều </a:t>
            </a:r>
            <a:r>
              <a:rPr lang="vi-VN" sz="1400" smtClean="0">
                <a:latin typeface="Constantia" pitchFamily="18" charset="0"/>
              </a:rPr>
              <a:t>cho tầng sau.</a:t>
            </a:r>
          </a:p>
          <a:p>
            <a:pPr eaLnBrk="1" hangingPunct="1">
              <a:buFont typeface="Wingdings" pitchFamily="2" charset="2"/>
              <a:buChar char="Ø"/>
            </a:pPr>
            <a:r>
              <a:rPr lang="vi-VN" sz="1800" smtClean="0">
                <a:latin typeface="Constantia" pitchFamily="18" charset="0"/>
              </a:rPr>
              <a:t>Nhược điểm:</a:t>
            </a:r>
          </a:p>
          <a:p>
            <a:pPr lvl="1" eaLnBrk="1" hangingPunct="1"/>
            <a:r>
              <a:rPr lang="vi-VN" sz="1400" smtClean="0">
                <a:latin typeface="Constantia" pitchFamily="18" charset="0"/>
              </a:rPr>
              <a:t>Sự ảnh hưởng chế độ tĩnh lẫn nhau giữa các tầng.</a:t>
            </a:r>
          </a:p>
          <a:p>
            <a:pPr lvl="1" eaLnBrk="1" hangingPunct="1"/>
            <a:r>
              <a:rPr lang="vi-VN" sz="1400" smtClean="0">
                <a:latin typeface="Constantia" pitchFamily="18" charset="0"/>
              </a:rPr>
              <a:t>Điện áp một chiều cung cấp thường có giá trị lớn nếu dùng cùng loại BJT. </a:t>
            </a:r>
          </a:p>
          <a:p>
            <a:pPr eaLnBrk="1" hangingPunct="1">
              <a:buFont typeface="Wingdings" pitchFamily="2" charset="2"/>
              <a:buChar char="Ø"/>
            </a:pPr>
            <a:r>
              <a:rPr lang="en-US" sz="1800">
                <a:latin typeface="Constantia" pitchFamily="18" charset="0"/>
              </a:rPr>
              <a:t> Mạch khuếch đại trực tiếp thường được sử dụng trong IC</a:t>
            </a:r>
          </a:p>
        </p:txBody>
      </p:sp>
      <p:sp>
        <p:nvSpPr>
          <p:cNvPr id="1331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8" name="Title 3"/>
          <p:cNvSpPr txBox="1">
            <a:spLocks/>
          </p:cNvSpPr>
          <p:nvPr/>
        </p:nvSpPr>
        <p:spPr bwMode="auto">
          <a:xfrm>
            <a:off x="485192" y="533400"/>
            <a:ext cx="8534399" cy="6096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600" b="1" smtClean="0">
                <a:solidFill>
                  <a:schemeClr val="accent1">
                    <a:lumMod val="75000"/>
                  </a:schemeClr>
                </a:solidFill>
                <a:latin typeface="+mn-lt"/>
                <a:cs typeface="Times New Roman" pitchFamily="18" charset="0"/>
              </a:rPr>
              <a:t>2.4.4. Phương pháp ghép tầng trực tiếp</a:t>
            </a:r>
            <a:endParaRPr lang="vi-VN" sz="3600">
              <a:latin typeface="+mn-lt"/>
            </a:endParaRPr>
          </a:p>
        </p:txBody>
      </p:sp>
      <p:sp>
        <p:nvSpPr>
          <p:cNvPr id="2"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34040807"/>
              </p:ext>
            </p:extLst>
          </p:nvPr>
        </p:nvGraphicFramePr>
        <p:xfrm>
          <a:off x="352528" y="2209800"/>
          <a:ext cx="3949598" cy="2590800"/>
        </p:xfrm>
        <a:graphic>
          <a:graphicData uri="http://schemas.openxmlformats.org/presentationml/2006/ole">
            <mc:AlternateContent xmlns:mc="http://schemas.openxmlformats.org/markup-compatibility/2006">
              <mc:Choice xmlns:v="urn:schemas-microsoft-com:vml" Requires="v">
                <p:oleObj spid="_x0000_s13437" name="Visio" r:id="rId3" imgW="3482338" imgH="2285928" progId="Visio.Drawing.11">
                  <p:embed/>
                </p:oleObj>
              </mc:Choice>
              <mc:Fallback>
                <p:oleObj name="Visio" r:id="rId3" imgW="3482338" imgH="2285928" progId="Visio.Drawing.11">
                  <p:embed/>
                  <p:pic>
                    <p:nvPicPr>
                      <p:cNvPr id="0" name="Object 64"/>
                      <p:cNvPicPr>
                        <a:picLocks noChangeAspect="1" noChangeArrowheads="1"/>
                      </p:cNvPicPr>
                      <p:nvPr/>
                    </p:nvPicPr>
                    <p:blipFill>
                      <a:blip r:embed="rId4"/>
                      <a:srcRect/>
                      <a:stretch>
                        <a:fillRect/>
                      </a:stretch>
                    </p:blipFill>
                    <p:spPr bwMode="auto">
                      <a:xfrm>
                        <a:off x="352528" y="2209800"/>
                        <a:ext cx="3949598" cy="259080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5"/>
          <p:cNvSpPr>
            <a:spLocks noGrp="1"/>
          </p:cNvSpPr>
          <p:nvPr>
            <p:ph idx="1"/>
          </p:nvPr>
        </p:nvSpPr>
        <p:spPr>
          <a:xfrm>
            <a:off x="457200" y="1219201"/>
            <a:ext cx="8229600" cy="5105400"/>
          </a:xfrm>
        </p:spPr>
        <p:txBody>
          <a:bodyPr/>
          <a:lstStyle/>
          <a:p>
            <a:pPr marL="0" indent="0" eaLnBrk="1" hangingPunct="1">
              <a:buNone/>
            </a:pPr>
            <a:endParaRPr lang="en-US" smtClean="0"/>
          </a:p>
        </p:txBody>
      </p:sp>
      <p:sp>
        <p:nvSpPr>
          <p:cNvPr id="5" name="Title 3"/>
          <p:cNvSpPr txBox="1">
            <a:spLocks/>
          </p:cNvSpPr>
          <p:nvPr/>
        </p:nvSpPr>
        <p:spPr bwMode="auto">
          <a:xfrm>
            <a:off x="457201" y="529182"/>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smtClean="0">
                <a:solidFill>
                  <a:schemeClr val="accent1">
                    <a:lumMod val="75000"/>
                  </a:schemeClr>
                </a:solidFill>
                <a:latin typeface="+mn-lt"/>
                <a:cs typeface="Times New Roman" pitchFamily="18" charset="0"/>
              </a:rPr>
              <a:t>2.4.5. Các kiểu ghép tầng khác</a:t>
            </a:r>
            <a:endParaRPr lang="vi-VN" sz="3200">
              <a:latin typeface="+mn-lt"/>
            </a:endParaRPr>
          </a:p>
        </p:txBody>
      </p:sp>
      <p:graphicFrame>
        <p:nvGraphicFramePr>
          <p:cNvPr id="2" name="Diagram 1"/>
          <p:cNvGraphicFramePr/>
          <p:nvPr>
            <p:extLst>
              <p:ext uri="{D42A27DB-BD31-4B8C-83A1-F6EECF244321}">
                <p14:modId xmlns:p14="http://schemas.microsoft.com/office/powerpoint/2010/main" val="4037721132"/>
              </p:ext>
            </p:extLst>
          </p:nvPr>
        </p:nvGraphicFramePr>
        <p:xfrm>
          <a:off x="1828800" y="17526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ontent Placeholder 3"/>
          <p:cNvSpPr>
            <a:spLocks noGrp="1"/>
          </p:cNvSpPr>
          <p:nvPr>
            <p:ph idx="1"/>
          </p:nvPr>
        </p:nvSpPr>
        <p:spPr>
          <a:xfrm>
            <a:off x="457200" y="1143000"/>
            <a:ext cx="8382000" cy="5486399"/>
          </a:xfrm>
        </p:spPr>
        <p:txBody>
          <a:bodyPr/>
          <a:lstStyle/>
          <a:p>
            <a:pPr eaLnBrk="1" hangingPunct="1"/>
            <a:r>
              <a:rPr lang="vi-VN" altLang="ja-JP" sz="1800" smtClean="0">
                <a:latin typeface="Constantia" pitchFamily="18" charset="0"/>
                <a:cs typeface="HGP明朝E"/>
              </a:rPr>
              <a:t>Mạch khuếch đại Darlington có</a:t>
            </a:r>
            <a:r>
              <a:rPr lang="ja-JP" altLang="en-US" sz="1800" smtClean="0">
                <a:latin typeface="Constantia" pitchFamily="18" charset="0"/>
                <a:cs typeface="HGP明朝E"/>
              </a:rPr>
              <a:t> </a:t>
            </a:r>
            <a:r>
              <a:rPr lang="vi-VN" altLang="ja-JP" sz="1800" smtClean="0">
                <a:latin typeface="Constantia" pitchFamily="18" charset="0"/>
                <a:cs typeface="HGP明朝E"/>
              </a:rPr>
              <a:t>tác dụng tăng trở</a:t>
            </a:r>
            <a:r>
              <a:rPr lang="ja-JP" altLang="en-US" sz="1800" smtClean="0">
                <a:latin typeface="Constantia" pitchFamily="18" charset="0"/>
                <a:cs typeface="HGP明朝E"/>
              </a:rPr>
              <a:t> </a:t>
            </a:r>
            <a:r>
              <a:rPr lang="en-US" altLang="ja-JP" sz="1800" smtClean="0">
                <a:latin typeface="Constantia" pitchFamily="18" charset="0"/>
                <a:cs typeface="HGP明朝E"/>
              </a:rPr>
              <a:t>kháng vào và</a:t>
            </a:r>
            <a:r>
              <a:rPr lang="ja-JP" altLang="en-US" sz="1800" smtClean="0">
                <a:latin typeface="Constantia" pitchFamily="18" charset="0"/>
                <a:cs typeface="HGP明朝E"/>
              </a:rPr>
              <a:t> </a:t>
            </a:r>
            <a:r>
              <a:rPr lang="vi-VN" altLang="ja-JP" sz="1800" smtClean="0">
                <a:latin typeface="Constantia" pitchFamily="18" charset="0"/>
                <a:cs typeface="HGP明朝E"/>
              </a:rPr>
              <a:t>tăng hệ</a:t>
            </a:r>
            <a:r>
              <a:rPr lang="ja-JP" altLang="en-US" sz="1800" smtClean="0">
                <a:latin typeface="Constantia" pitchFamily="18" charset="0"/>
                <a:cs typeface="HGP明朝E"/>
              </a:rPr>
              <a:t> </a:t>
            </a:r>
            <a:r>
              <a:rPr lang="en-US" altLang="ja-JP" sz="1800" smtClean="0">
                <a:latin typeface="Constantia" pitchFamily="18" charset="0"/>
                <a:cs typeface="HGP明朝E"/>
              </a:rPr>
              <a:t>số</a:t>
            </a:r>
            <a:r>
              <a:rPr lang="ja-JP" altLang="en-US" sz="1800" smtClean="0">
                <a:latin typeface="Constantia" pitchFamily="18" charset="0"/>
                <a:cs typeface="HGP明朝E"/>
              </a:rPr>
              <a:t> </a:t>
            </a:r>
            <a:r>
              <a:rPr lang="vi-VN" altLang="ja-JP" sz="1800" smtClean="0">
                <a:latin typeface="Constantia" pitchFamily="18" charset="0"/>
                <a:cs typeface="HGP明朝E"/>
              </a:rPr>
              <a:t>khuếch đại</a:t>
            </a:r>
            <a:endParaRPr lang="en-US" altLang="ja-JP" sz="1800" smtClean="0">
              <a:latin typeface="Constantia" pitchFamily="18" charset="0"/>
              <a:cs typeface="HGP明朝E"/>
            </a:endParaRPr>
          </a:p>
          <a:p>
            <a:pPr eaLnBrk="1" hangingPunct="1"/>
            <a:r>
              <a:rPr lang="en-US" altLang="ja-JP" sz="1800" smtClean="0">
                <a:latin typeface="Constantia" pitchFamily="18" charset="0"/>
                <a:cs typeface="HGP明朝E"/>
              </a:rPr>
              <a:t>Thông dụng và</a:t>
            </a:r>
            <a:r>
              <a:rPr lang="ja-JP" altLang="en-US" sz="1800" smtClean="0">
                <a:latin typeface="Constantia" pitchFamily="18" charset="0"/>
                <a:cs typeface="HGP明朝E"/>
              </a:rPr>
              <a:t> </a:t>
            </a:r>
            <a:r>
              <a:rPr lang="en-US" altLang="ja-JP" sz="1800" smtClean="0">
                <a:latin typeface="Constantia" pitchFamily="18" charset="0"/>
                <a:cs typeface="HGP明朝E"/>
              </a:rPr>
              <a:t>thích hợp cho việc nâng công suất.</a:t>
            </a:r>
          </a:p>
          <a:p>
            <a:pPr eaLnBrk="1" hangingPunct="1"/>
            <a:r>
              <a:rPr lang="en-US" altLang="ja-JP" sz="1800" smtClean="0">
                <a:latin typeface="Constantia" pitchFamily="18" charset="0"/>
                <a:cs typeface="HGP明朝E"/>
              </a:rPr>
              <a:t>Sự</a:t>
            </a:r>
            <a:r>
              <a:rPr lang="ja-JP" altLang="en-US" sz="1800" smtClean="0">
                <a:latin typeface="Constantia" pitchFamily="18" charset="0"/>
                <a:cs typeface="HGP明朝E"/>
              </a:rPr>
              <a:t> </a:t>
            </a:r>
            <a:r>
              <a:rPr lang="vi-VN" altLang="ja-JP" sz="1800" smtClean="0">
                <a:latin typeface="Constantia" pitchFamily="18" charset="0"/>
                <a:cs typeface="HGP明朝E"/>
              </a:rPr>
              <a:t>liên kết giữa 2 transistor như</a:t>
            </a:r>
            <a:r>
              <a:rPr lang="ja-JP" altLang="en-US" sz="1800" smtClean="0">
                <a:latin typeface="Constantia" pitchFamily="18" charset="0"/>
                <a:cs typeface="HGP明朝E"/>
              </a:rPr>
              <a:t> </a:t>
            </a:r>
            <a:r>
              <a:rPr lang="vi-VN" altLang="ja-JP" sz="1800" smtClean="0">
                <a:latin typeface="Constantia" pitchFamily="18" charset="0"/>
                <a:cs typeface="HGP明朝E"/>
              </a:rPr>
              <a:t>trên tương đương với một transistor duy nhất có</a:t>
            </a:r>
            <a:r>
              <a:rPr lang="ja-JP" altLang="en-US" sz="1800" smtClean="0">
                <a:latin typeface="Constantia" pitchFamily="18" charset="0"/>
                <a:cs typeface="HGP明朝E"/>
              </a:rPr>
              <a:t> </a:t>
            </a:r>
            <a:r>
              <a:rPr lang="en-US" altLang="ja-JP" sz="1800" smtClean="0">
                <a:latin typeface="Constantia" pitchFamily="18" charset="0"/>
                <a:cs typeface="HGP明朝E"/>
              </a:rPr>
              <a:t>hệ</a:t>
            </a:r>
            <a:r>
              <a:rPr lang="ja-JP" altLang="en-US" sz="1800" smtClean="0">
                <a:latin typeface="Constantia" pitchFamily="18" charset="0"/>
                <a:cs typeface="HGP明朝E"/>
              </a:rPr>
              <a:t> </a:t>
            </a:r>
            <a:r>
              <a:rPr lang="en-US" altLang="ja-JP" sz="1800" smtClean="0">
                <a:latin typeface="Constantia" pitchFamily="18" charset="0"/>
                <a:cs typeface="HGP明朝E"/>
              </a:rPr>
              <a:t>số</a:t>
            </a:r>
            <a:r>
              <a:rPr lang="ja-JP" altLang="en-US" sz="1800" smtClean="0">
                <a:latin typeface="Constantia" pitchFamily="18" charset="0"/>
                <a:cs typeface="HGP明朝E"/>
              </a:rPr>
              <a:t> </a:t>
            </a:r>
            <a:r>
              <a:rPr lang="vi-VN" altLang="ja-JP" sz="1800" smtClean="0">
                <a:latin typeface="Constantia" pitchFamily="18" charset="0"/>
                <a:cs typeface="HGP明朝E"/>
              </a:rPr>
              <a:t>khuếch đại dòng điện là</a:t>
            </a:r>
            <a:r>
              <a:rPr lang="ja-JP" altLang="en-US" sz="1800" smtClean="0">
                <a:latin typeface="Constantia" pitchFamily="18" charset="0"/>
                <a:cs typeface="HGP明朝E"/>
              </a:rPr>
              <a:t> </a:t>
            </a:r>
            <a:r>
              <a:rPr lang="ja-JP" altLang="en-US" sz="1800" smtClean="0">
                <a:latin typeface="Constantia" pitchFamily="18" charset="0"/>
                <a:cs typeface="HGP明朝E"/>
                <a:sym typeface="Symbol" pitchFamily="18" charset="2"/>
              </a:rPr>
              <a:t></a:t>
            </a:r>
            <a:r>
              <a:rPr lang="en-US" altLang="ja-JP" sz="1800" baseline="-25000" smtClean="0">
                <a:latin typeface="Constantia" pitchFamily="18" charset="0"/>
                <a:cs typeface="HGP明朝E"/>
                <a:sym typeface="Symbol" pitchFamily="18" charset="2"/>
              </a:rPr>
              <a:t>D</a:t>
            </a:r>
            <a:r>
              <a:rPr lang="en-US" altLang="ja-JP" sz="1800" smtClean="0">
                <a:latin typeface="Constantia" pitchFamily="18" charset="0"/>
                <a:cs typeface="HGP明朝E"/>
                <a:sym typeface="Symbol" pitchFamily="18" charset="2"/>
              </a:rPr>
              <a:t>= </a:t>
            </a:r>
            <a:r>
              <a:rPr lang="ja-JP" altLang="en-US" sz="1800" smtClean="0">
                <a:latin typeface="Constantia" pitchFamily="18" charset="0"/>
                <a:cs typeface="HGP明朝E"/>
                <a:sym typeface="Symbol" pitchFamily="18" charset="2"/>
              </a:rPr>
              <a:t></a:t>
            </a:r>
            <a:r>
              <a:rPr lang="en-US" altLang="ja-JP" sz="1800" baseline="-25000" smtClean="0">
                <a:latin typeface="Constantia" pitchFamily="18" charset="0"/>
                <a:cs typeface="HGP明朝E"/>
                <a:sym typeface="Symbol" pitchFamily="18" charset="2"/>
              </a:rPr>
              <a:t>1</a:t>
            </a:r>
            <a:r>
              <a:rPr lang="ja-JP" altLang="en-US" sz="1800" smtClean="0">
                <a:latin typeface="Constantia" pitchFamily="18" charset="0"/>
                <a:cs typeface="HGP明朝E"/>
                <a:sym typeface="Symbol" pitchFamily="18" charset="2"/>
              </a:rPr>
              <a:t></a:t>
            </a:r>
            <a:r>
              <a:rPr lang="vi-VN" altLang="ja-JP" sz="1800" smtClean="0">
                <a:latin typeface="Constantia" pitchFamily="18" charset="0"/>
                <a:cs typeface="HGP明朝E"/>
                <a:sym typeface="Symbol" pitchFamily="18" charset="2"/>
              </a:rPr>
              <a:t>2. Nếu 2 transistor đồng nhất thì</a:t>
            </a:r>
            <a:r>
              <a:rPr lang="ja-JP" altLang="en-US" sz="1800" smtClean="0">
                <a:latin typeface="Constantia" pitchFamily="18" charset="0"/>
                <a:cs typeface="HGP明朝E"/>
                <a:sym typeface="Symbol" pitchFamily="18" charset="2"/>
              </a:rPr>
              <a:t> </a:t>
            </a:r>
            <a:r>
              <a:rPr lang="en-US" altLang="ja-JP" sz="1800" baseline="-25000" smtClean="0">
                <a:latin typeface="Constantia" pitchFamily="18" charset="0"/>
                <a:cs typeface="HGP明朝E"/>
                <a:sym typeface="Symbol" pitchFamily="18" charset="2"/>
              </a:rPr>
              <a:t>D</a:t>
            </a:r>
            <a:r>
              <a:rPr lang="ja-JP" altLang="en-US" sz="1800" smtClean="0">
                <a:latin typeface="Constantia" pitchFamily="18" charset="0"/>
                <a:cs typeface="HGP明朝E"/>
                <a:sym typeface="Symbol" pitchFamily="18" charset="2"/>
              </a:rPr>
              <a:t> </a:t>
            </a:r>
            <a:r>
              <a:rPr lang="en-US" altLang="ja-JP" sz="1800" smtClean="0">
                <a:latin typeface="Constantia" pitchFamily="18" charset="0"/>
                <a:cs typeface="HGP明朝E"/>
                <a:sym typeface="Symbol" pitchFamily="18" charset="2"/>
              </a:rPr>
              <a:t>= </a:t>
            </a:r>
            <a:r>
              <a:rPr lang="ja-JP" altLang="en-US" sz="1800" smtClean="0">
                <a:latin typeface="Constantia" pitchFamily="18" charset="0"/>
                <a:cs typeface="HGP明朝E"/>
                <a:sym typeface="Symbol" pitchFamily="18" charset="2"/>
              </a:rPr>
              <a:t></a:t>
            </a:r>
            <a:r>
              <a:rPr lang="en-US" altLang="ja-JP" sz="1800" baseline="30000" smtClean="0">
                <a:latin typeface="Constantia" pitchFamily="18" charset="0"/>
                <a:cs typeface="HGP明朝E"/>
                <a:sym typeface="Symbol" pitchFamily="18" charset="2"/>
              </a:rPr>
              <a:t>2</a:t>
            </a:r>
            <a:r>
              <a:rPr lang="en-US" altLang="ja-JP" sz="1800" smtClean="0">
                <a:latin typeface="Constantia" pitchFamily="18" charset="0"/>
                <a:cs typeface="HGP明朝E"/>
                <a:sym typeface="Symbol" pitchFamily="18" charset="2"/>
              </a:rPr>
              <a:t>.</a:t>
            </a:r>
            <a:endParaRPr lang="ja-JP" altLang="en-US" sz="1800" smtClean="0">
              <a:latin typeface="Constantia" pitchFamily="18" charset="0"/>
              <a:cs typeface="HGP明朝E"/>
              <a:sym typeface="Symbol" pitchFamily="18" charset="2"/>
            </a:endParaRPr>
          </a:p>
          <a:p>
            <a:pPr eaLnBrk="1" hangingPunct="1"/>
            <a:endParaRPr lang="en-US" sz="1600" smtClean="0"/>
          </a:p>
        </p:txBody>
      </p:sp>
      <p:graphicFrame>
        <p:nvGraphicFramePr>
          <p:cNvPr id="11" name="Content Placeholder 10"/>
          <p:cNvGraphicFramePr>
            <a:graphicFrameLocks noGrp="1"/>
          </p:cNvGraphicFramePr>
          <p:nvPr>
            <p:ph sz="half" idx="4294967295"/>
            <p:extLst>
              <p:ext uri="{D42A27DB-BD31-4B8C-83A1-F6EECF244321}">
                <p14:modId xmlns:p14="http://schemas.microsoft.com/office/powerpoint/2010/main" val="2942874171"/>
              </p:ext>
            </p:extLst>
          </p:nvPr>
        </p:nvGraphicFramePr>
        <p:xfrm>
          <a:off x="2667000" y="5257800"/>
          <a:ext cx="4114800" cy="1219199"/>
        </p:xfrm>
        <a:graphic>
          <a:graphicData uri="http://schemas.openxmlformats.org/drawingml/2006/table">
            <a:tbl>
              <a:tblPr/>
              <a:tblGrid>
                <a:gridCol w="887506"/>
                <a:gridCol w="1344706"/>
                <a:gridCol w="941294"/>
                <a:gridCol w="941294"/>
              </a:tblGrid>
              <a:tr h="276045">
                <a:tc>
                  <a:txBody>
                    <a:bodyPr/>
                    <a:lstStyle/>
                    <a:p>
                      <a:pPr marL="0" marR="0" algn="ctr">
                        <a:spcBef>
                          <a:spcPts val="0"/>
                        </a:spcBef>
                        <a:spcAft>
                          <a:spcPts val="600"/>
                        </a:spcAft>
                      </a:pPr>
                      <a:r>
                        <a:rPr lang="en-US" sz="1400" smtClean="0">
                          <a:latin typeface="+mn-lt"/>
                          <a:ea typeface="MS Mincho"/>
                        </a:rPr>
                        <a:t>Thông</a:t>
                      </a:r>
                      <a:r>
                        <a:rPr lang="en-US" sz="1400" baseline="0" smtClean="0">
                          <a:latin typeface="+mn-lt"/>
                          <a:ea typeface="MS Mincho"/>
                        </a:rPr>
                        <a:t> số</a:t>
                      </a:r>
                      <a:endParaRPr lang="en-US" sz="1400">
                        <a:latin typeface="+mn-lt"/>
                        <a:ea typeface="MS Minch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smtClean="0">
                          <a:latin typeface="+mn-lt"/>
                          <a:ea typeface="MS Mincho"/>
                          <a:cs typeface="Times New Roman" pitchFamily="18" charset="0"/>
                        </a:rPr>
                        <a:t>Điều</a:t>
                      </a:r>
                      <a:r>
                        <a:rPr lang="en-US" sz="1400" baseline="0" smtClean="0">
                          <a:latin typeface="+mn-lt"/>
                          <a:ea typeface="MS Mincho"/>
                          <a:cs typeface="Times New Roman" pitchFamily="18" charset="0"/>
                        </a:rPr>
                        <a:t> kiện</a:t>
                      </a:r>
                      <a:endParaRPr lang="en-US" sz="1400">
                        <a:latin typeface="+mn-lt"/>
                        <a:ea typeface="MS Minch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smtClean="0">
                          <a:latin typeface="+mn-lt"/>
                          <a:ea typeface="MS Mincho"/>
                        </a:rPr>
                        <a:t>Min</a:t>
                      </a:r>
                      <a:endParaRPr lang="en-US" sz="1400">
                        <a:latin typeface="+mn-lt"/>
                        <a:ea typeface="MS Minch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latin typeface="+mn-lt"/>
                          <a:ea typeface="MS Mincho"/>
                        </a:rPr>
                        <a:t>Max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045">
                <a:tc>
                  <a:txBody>
                    <a:bodyPr/>
                    <a:lstStyle/>
                    <a:p>
                      <a:pPr marL="0" marR="0" algn="ctr">
                        <a:spcBef>
                          <a:spcPts val="0"/>
                        </a:spcBef>
                        <a:spcAft>
                          <a:spcPts val="600"/>
                        </a:spcAft>
                      </a:pPr>
                      <a:r>
                        <a:rPr lang="en-US" sz="1600">
                          <a:latin typeface="+mn-lt"/>
                          <a:ea typeface="MS Mincho"/>
                        </a:rPr>
                        <a:t>U</a:t>
                      </a:r>
                      <a:r>
                        <a:rPr lang="en-US" sz="1600" baseline="-25000">
                          <a:latin typeface="+mn-lt"/>
                          <a:ea typeface="MS Mincho"/>
                        </a:rPr>
                        <a:t>BE</a:t>
                      </a:r>
                      <a:endParaRPr lang="en-US" sz="1600">
                        <a:latin typeface="+mn-lt"/>
                        <a:ea typeface="MS Minch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600">
                          <a:latin typeface="+mn-lt"/>
                          <a:ea typeface="MS Mincho"/>
                        </a:rPr>
                        <a:t>I</a:t>
                      </a:r>
                      <a:r>
                        <a:rPr lang="en-US" sz="1600" baseline="-25000">
                          <a:latin typeface="+mn-lt"/>
                          <a:ea typeface="MS Mincho"/>
                        </a:rPr>
                        <a:t>C</a:t>
                      </a:r>
                      <a:r>
                        <a:rPr lang="en-US" sz="1600">
                          <a:latin typeface="+mn-lt"/>
                          <a:ea typeface="MS Mincho"/>
                        </a:rPr>
                        <a:t> = 100mA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endParaRPr lang="en-US" sz="1600">
                        <a:latin typeface="+mn-lt"/>
                        <a:ea typeface="MS Minch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600">
                          <a:latin typeface="+mn-lt"/>
                          <a:ea typeface="MS Mincho"/>
                        </a:rPr>
                        <a:t>1,8V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7109">
                <a:tc>
                  <a:txBody>
                    <a:bodyPr/>
                    <a:lstStyle/>
                    <a:p>
                      <a:pPr marL="0" marR="0" algn="ctr">
                        <a:spcBef>
                          <a:spcPts val="0"/>
                        </a:spcBef>
                        <a:spcAft>
                          <a:spcPts val="600"/>
                        </a:spcAft>
                      </a:pPr>
                      <a:r>
                        <a:rPr lang="en-US" sz="1600">
                          <a:latin typeface="+mn-lt"/>
                          <a:ea typeface="MS Mincho"/>
                        </a:rPr>
                        <a:t>h</a:t>
                      </a:r>
                      <a:r>
                        <a:rPr lang="en-US" sz="1600" baseline="-25000">
                          <a:latin typeface="+mn-lt"/>
                          <a:ea typeface="MS Mincho"/>
                        </a:rPr>
                        <a:t>fc</a:t>
                      </a:r>
                      <a:endParaRPr lang="en-US" sz="1600">
                        <a:latin typeface="+mn-lt"/>
                        <a:ea typeface="MS Mincho"/>
                      </a:endParaRPr>
                    </a:p>
                    <a:p>
                      <a:pPr marL="0" marR="0" algn="ctr">
                        <a:spcBef>
                          <a:spcPts val="0"/>
                        </a:spcBef>
                        <a:spcAft>
                          <a:spcPts val="600"/>
                        </a:spcAft>
                      </a:pPr>
                      <a:r>
                        <a:rPr lang="en-US" sz="1600">
                          <a:latin typeface="+mn-lt"/>
                          <a:ea typeface="MS Mincho"/>
                        </a:rPr>
                        <a:t>(</a:t>
                      </a:r>
                      <a:r>
                        <a:rPr lang="en-US" sz="1600">
                          <a:latin typeface="+mn-lt"/>
                          <a:ea typeface="MS Mincho"/>
                          <a:sym typeface="Symbol"/>
                        </a:rPr>
                        <a:t></a:t>
                      </a:r>
                      <a:r>
                        <a:rPr lang="en-US" sz="1600" baseline="-25000">
                          <a:latin typeface="+mn-lt"/>
                          <a:ea typeface="MS Mincho"/>
                        </a:rPr>
                        <a:t>D</a:t>
                      </a:r>
                      <a:r>
                        <a:rPr lang="en-US" sz="1600">
                          <a:latin typeface="+mn-lt"/>
                          <a:ea typeface="MS Mincho"/>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600">
                          <a:latin typeface="+mn-lt"/>
                          <a:ea typeface="MS Mincho"/>
                        </a:rPr>
                        <a:t>I</a:t>
                      </a:r>
                      <a:r>
                        <a:rPr lang="en-US" sz="1600" baseline="-25000">
                          <a:latin typeface="+mn-lt"/>
                          <a:ea typeface="MS Mincho"/>
                        </a:rPr>
                        <a:t>C</a:t>
                      </a:r>
                      <a:r>
                        <a:rPr lang="en-US" sz="1600">
                          <a:latin typeface="+mn-lt"/>
                          <a:ea typeface="MS Mincho"/>
                        </a:rPr>
                        <a:t> = 10mA</a:t>
                      </a:r>
                    </a:p>
                    <a:p>
                      <a:pPr marL="0" marR="0" algn="ctr">
                        <a:spcBef>
                          <a:spcPts val="0"/>
                        </a:spcBef>
                        <a:spcAft>
                          <a:spcPts val="600"/>
                        </a:spcAft>
                      </a:pPr>
                      <a:r>
                        <a:rPr lang="en-US" sz="1600">
                          <a:latin typeface="+mn-lt"/>
                          <a:ea typeface="MS Mincho"/>
                        </a:rPr>
                        <a:t>I</a:t>
                      </a:r>
                      <a:r>
                        <a:rPr lang="en-US" sz="1600" baseline="-25000">
                          <a:latin typeface="+mn-lt"/>
                          <a:ea typeface="MS Mincho"/>
                        </a:rPr>
                        <a:t>C</a:t>
                      </a:r>
                      <a:r>
                        <a:rPr lang="en-US" sz="1600">
                          <a:latin typeface="+mn-lt"/>
                          <a:ea typeface="MS Mincho"/>
                        </a:rPr>
                        <a:t> = 100mA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600">
                          <a:latin typeface="+mn-lt"/>
                          <a:ea typeface="MS Mincho"/>
                        </a:rPr>
                        <a:t>4.000</a:t>
                      </a:r>
                    </a:p>
                    <a:p>
                      <a:pPr marL="0" marR="0" algn="ctr">
                        <a:spcBef>
                          <a:spcPts val="0"/>
                        </a:spcBef>
                        <a:spcAft>
                          <a:spcPts val="600"/>
                        </a:spcAft>
                      </a:pPr>
                      <a:r>
                        <a:rPr lang="en-US" sz="1600">
                          <a:latin typeface="+mn-lt"/>
                          <a:ea typeface="MS Mincho"/>
                        </a:rPr>
                        <a:t>7.000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endParaRPr lang="en-US" sz="1600">
                        <a:latin typeface="+mn-lt"/>
                        <a:ea typeface="MS Mincho"/>
                      </a:endParaRPr>
                    </a:p>
                    <a:p>
                      <a:pPr marL="0" marR="0" algn="ctr">
                        <a:spcBef>
                          <a:spcPts val="0"/>
                        </a:spcBef>
                        <a:spcAft>
                          <a:spcPts val="600"/>
                        </a:spcAft>
                      </a:pPr>
                      <a:r>
                        <a:rPr lang="en-US" sz="1600">
                          <a:latin typeface="+mn-lt"/>
                          <a:ea typeface="MS Mincho"/>
                        </a:rPr>
                        <a:t>70.000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436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38" name="Object 1"/>
          <p:cNvGraphicFramePr>
            <a:graphicFrameLocks noChangeAspect="1"/>
          </p:cNvGraphicFramePr>
          <p:nvPr>
            <p:extLst>
              <p:ext uri="{D42A27DB-BD31-4B8C-83A1-F6EECF244321}">
                <p14:modId xmlns:p14="http://schemas.microsoft.com/office/powerpoint/2010/main" val="707449558"/>
              </p:ext>
            </p:extLst>
          </p:nvPr>
        </p:nvGraphicFramePr>
        <p:xfrm>
          <a:off x="2057400" y="2590800"/>
          <a:ext cx="5524500" cy="2209800"/>
        </p:xfrm>
        <a:graphic>
          <a:graphicData uri="http://schemas.openxmlformats.org/presentationml/2006/ole">
            <mc:AlternateContent xmlns:mc="http://schemas.openxmlformats.org/markup-compatibility/2006">
              <mc:Choice xmlns:v="urn:schemas-microsoft-com:vml" Requires="v">
                <p:oleObj spid="_x0000_s14460" name="Visio" r:id="rId3" imgW="4419591" imgH="1760184" progId="Visio.Drawing.11">
                  <p:embed/>
                </p:oleObj>
              </mc:Choice>
              <mc:Fallback>
                <p:oleObj name="Visio" r:id="rId3" imgW="4419591" imgH="1760184" progId="Visio.Drawing.11">
                  <p:embed/>
                  <p:pic>
                    <p:nvPicPr>
                      <p:cNvPr id="0" name="Object 1"/>
                      <p:cNvPicPr>
                        <a:picLocks noChangeAspect="1" noChangeArrowheads="1"/>
                      </p:cNvPicPr>
                      <p:nvPr/>
                    </p:nvPicPr>
                    <p:blipFill>
                      <a:blip r:embed="rId4"/>
                      <a:srcRect/>
                      <a:stretch>
                        <a:fillRect/>
                      </a:stretch>
                    </p:blipFill>
                    <p:spPr bwMode="auto">
                      <a:xfrm>
                        <a:off x="2057400" y="2590800"/>
                        <a:ext cx="5524500"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64" name="Rectangle 12"/>
          <p:cNvSpPr>
            <a:spLocks noChangeArrowheads="1"/>
          </p:cNvSpPr>
          <p:nvPr/>
        </p:nvSpPr>
        <p:spPr bwMode="auto">
          <a:xfrm>
            <a:off x="2895600" y="4800600"/>
            <a:ext cx="3962400" cy="338138"/>
          </a:xfrm>
          <a:prstGeom prst="rect">
            <a:avLst/>
          </a:prstGeom>
          <a:noFill/>
          <a:ln w="9525">
            <a:noFill/>
            <a:miter lim="800000"/>
            <a:headEnd/>
            <a:tailEnd/>
          </a:ln>
        </p:spPr>
        <p:txBody>
          <a:bodyPr>
            <a:spAutoFit/>
          </a:bodyPr>
          <a:lstStyle/>
          <a:p>
            <a:r>
              <a:rPr lang="en-US" altLang="ja-JP" sz="1600">
                <a:latin typeface="Times New Roman" pitchFamily="18" charset="0"/>
                <a:cs typeface="Times New Roman" pitchFamily="18" charset="0"/>
              </a:rPr>
              <a:t>Bảng thông số</a:t>
            </a:r>
            <a:r>
              <a:rPr lang="ja-JP" altLang="en-US" sz="1600">
                <a:latin typeface="Times New Roman" pitchFamily="18" charset="0"/>
                <a:cs typeface="Times New Roman" pitchFamily="18" charset="0"/>
              </a:rPr>
              <a:t> </a:t>
            </a:r>
            <a:r>
              <a:rPr lang="en-US" altLang="ja-JP" sz="1600">
                <a:latin typeface="Times New Roman" pitchFamily="18" charset="0"/>
                <a:cs typeface="Times New Roman" pitchFamily="18" charset="0"/>
              </a:rPr>
              <a:t>transistor Darlington 2N999</a:t>
            </a:r>
            <a:endParaRPr lang="en-US" sz="1600">
              <a:latin typeface="Times New Roman" pitchFamily="18" charset="0"/>
              <a:ea typeface="HGP明朝E"/>
              <a:cs typeface="Times New Roman" pitchFamily="18" charset="0"/>
            </a:endParaRPr>
          </a:p>
        </p:txBody>
      </p:sp>
      <p:sp>
        <p:nvSpPr>
          <p:cNvPr id="9" name="Title 3"/>
          <p:cNvSpPr txBox="1">
            <a:spLocks/>
          </p:cNvSpPr>
          <p:nvPr/>
        </p:nvSpPr>
        <p:spPr bwMode="auto">
          <a:xfrm>
            <a:off x="609600" y="3810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smtClean="0">
                <a:solidFill>
                  <a:schemeClr val="accent1">
                    <a:lumMod val="75000"/>
                  </a:schemeClr>
                </a:solidFill>
                <a:latin typeface="+mn-lt"/>
                <a:cs typeface="Times New Roman" pitchFamily="18" charset="0"/>
              </a:rPr>
              <a:t>Mạch khuếch đại Darlington</a:t>
            </a:r>
            <a:endParaRPr lang="vi-VN" sz="3200">
              <a:latin typeface="+mn-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59" name="Picture 1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155863"/>
            <a:ext cx="1581150"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6" name="Content Placeholder 6"/>
          <p:cNvSpPr>
            <a:spLocks noGrp="1"/>
          </p:cNvSpPr>
          <p:nvPr>
            <p:ph sz="half" idx="1"/>
          </p:nvPr>
        </p:nvSpPr>
        <p:spPr>
          <a:xfrm>
            <a:off x="4648200" y="914400"/>
            <a:ext cx="4267199" cy="5715000"/>
          </a:xfrm>
        </p:spPr>
        <p:txBody>
          <a:bodyPr/>
          <a:lstStyle/>
          <a:p>
            <a:pPr eaLnBrk="1" hangingPunct="1"/>
            <a:r>
              <a:rPr lang="en-US" sz="1600" smtClean="0"/>
              <a:t> </a:t>
            </a:r>
            <a:r>
              <a:rPr lang="en-US" sz="1800" smtClean="0">
                <a:solidFill>
                  <a:srgbClr val="FF0000"/>
                </a:solidFill>
              </a:rPr>
              <a:t>Sơ đồ tương đương tĩnh</a:t>
            </a:r>
          </a:p>
          <a:p>
            <a:pPr marL="0" indent="0" eaLnBrk="1" hangingPunct="1">
              <a:buNone/>
            </a:pPr>
            <a:r>
              <a:rPr lang="en-US" altLang="ja-JP" sz="1800" smtClean="0">
                <a:cs typeface="HGP明朝E"/>
              </a:rPr>
              <a:t> </a:t>
            </a:r>
          </a:p>
          <a:p>
            <a:pPr marL="0" indent="0" eaLnBrk="1" hangingPunct="1">
              <a:buNone/>
            </a:pPr>
            <a:endParaRPr lang="en-US" sz="1600" smtClean="0">
              <a:latin typeface="Constantia" pitchFamily="18" charset="0"/>
            </a:endParaRPr>
          </a:p>
        </p:txBody>
      </p:sp>
      <p:sp>
        <p:nvSpPr>
          <p:cNvPr id="15367" name="Text Placeholder 3"/>
          <p:cNvSpPr>
            <a:spLocks noGrp="1"/>
          </p:cNvSpPr>
          <p:nvPr>
            <p:ph sz="half" idx="2"/>
          </p:nvPr>
        </p:nvSpPr>
        <p:spPr>
          <a:xfrm>
            <a:off x="304800" y="914400"/>
            <a:ext cx="4038600" cy="4662488"/>
          </a:xfrm>
        </p:spPr>
        <p:txBody>
          <a:bodyPr/>
          <a:lstStyle/>
          <a:p>
            <a:pPr eaLnBrk="1" hangingPunct="1"/>
            <a:r>
              <a:rPr lang="en-US" altLang="ja-JP" sz="1800" i="1">
                <a:solidFill>
                  <a:srgbClr val="FF0000"/>
                </a:solidFill>
                <a:cs typeface="HGP明朝E"/>
              </a:rPr>
              <a:t> </a:t>
            </a:r>
            <a:r>
              <a:rPr lang="en-US" altLang="ja-JP" sz="1800" i="1" smtClean="0">
                <a:solidFill>
                  <a:srgbClr val="FF0000"/>
                </a:solidFill>
                <a:cs typeface="HGP明朝E"/>
              </a:rPr>
              <a:t>Sơ đồ nguyên lý</a:t>
            </a:r>
            <a:endParaRPr lang="ja-JP" altLang="en-US" sz="1800" i="1" smtClean="0">
              <a:solidFill>
                <a:srgbClr val="FF0000"/>
              </a:solidFill>
              <a:cs typeface="HGP明朝E"/>
            </a:endParaRPr>
          </a:p>
        </p:txBody>
      </p:sp>
      <p:sp>
        <p:nvSpPr>
          <p:cNvPr id="1536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6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7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2" name="Title 3"/>
          <p:cNvSpPr txBox="1">
            <a:spLocks/>
          </p:cNvSpPr>
          <p:nvPr/>
        </p:nvSpPr>
        <p:spPr bwMode="auto">
          <a:xfrm>
            <a:off x="457200" y="2286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a:solidFill>
                  <a:schemeClr val="accent1">
                    <a:lumMod val="75000"/>
                  </a:schemeClr>
                </a:solidFill>
                <a:latin typeface="+mn-lt"/>
                <a:cs typeface="Times New Roman" pitchFamily="18" charset="0"/>
              </a:rPr>
              <a:t>Mạch khuếch đại Darlington</a:t>
            </a:r>
            <a:endParaRPr lang="vi-VN" sz="3200">
              <a:latin typeface="+mn-lt"/>
            </a:endParaRPr>
          </a:p>
        </p:txBody>
      </p:sp>
      <p:grpSp>
        <p:nvGrpSpPr>
          <p:cNvPr id="5" name="Group 4"/>
          <p:cNvGrpSpPr/>
          <p:nvPr/>
        </p:nvGrpSpPr>
        <p:grpSpPr>
          <a:xfrm>
            <a:off x="152400" y="1281404"/>
            <a:ext cx="8692243" cy="5360484"/>
            <a:chOff x="152400" y="1281404"/>
            <a:chExt cx="8692243" cy="5360484"/>
          </a:xfrm>
        </p:grpSpPr>
        <p:pic>
          <p:nvPicPr>
            <p:cNvPr id="15554" name="Picture 1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390525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266" y="1281404"/>
              <a:ext cx="3581400" cy="267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56" name="Picture 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852" y="4264235"/>
              <a:ext cx="2237791" cy="2377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own Arrow 1"/>
            <p:cNvSpPr/>
            <p:nvPr/>
          </p:nvSpPr>
          <p:spPr>
            <a:xfrm>
              <a:off x="7475764" y="3657600"/>
              <a:ext cx="499966" cy="673726"/>
            </a:xfrm>
            <a:prstGeom prst="downArrow">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Right Arrow 2"/>
            <p:cNvSpPr/>
            <p:nvPr/>
          </p:nvSpPr>
          <p:spPr>
            <a:xfrm>
              <a:off x="5943600" y="5268223"/>
              <a:ext cx="742950" cy="369676"/>
            </a:xfrm>
            <a:prstGeom prst="leftRightArrow">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p:cNvSpPr txBox="1"/>
              <p:nvPr/>
            </p:nvSpPr>
            <p:spPr>
              <a:xfrm>
                <a:off x="381000" y="4692853"/>
                <a:ext cx="3676650" cy="1520416"/>
              </a:xfrm>
              <a:prstGeom prst="rect">
                <a:avLst/>
              </a:prstGeom>
              <a:solidFill>
                <a:schemeClr val="bg1">
                  <a:lumMod val="85000"/>
                </a:schemeClr>
              </a:solidFill>
              <a:ln w="28575">
                <a:solidFill>
                  <a:schemeClr val="tx1"/>
                </a:solidFill>
              </a:ln>
            </p:spPr>
            <p:txBody>
              <a:bodyPr wrap="square" rtlCol="0">
                <a:spAutoFit/>
              </a:bodyPr>
              <a:lstStyle/>
              <a:p>
                <a:r>
                  <a:rPr lang="en-US" smtClean="0">
                    <a:latin typeface="+mn-lt"/>
                  </a:rPr>
                  <a:t>Định luật KII cho vòng 1: </a:t>
                </a:r>
              </a:p>
              <a:p>
                <a:pPr/>
                <a14:m>
                  <m:oMathPara xmlns:m="http://schemas.openxmlformats.org/officeDocument/2006/math">
                    <m:oMathParaPr>
                      <m:jc m:val="centerGroup"/>
                    </m:oMathParaPr>
                    <m:oMath xmlns:m="http://schemas.openxmlformats.org/officeDocument/2006/math">
                      <m:sSub>
                        <m:sSubPr>
                          <m:ctrlPr>
                            <a:rPr lang="en-US" i="1">
                              <a:solidFill>
                                <a:srgbClr val="002060"/>
                              </a:solidFill>
                              <a:latin typeface="Cambria Math"/>
                            </a:rPr>
                          </m:ctrlPr>
                        </m:sSubPr>
                        <m:e>
                          <m:r>
                            <a:rPr lang="en-US" i="1">
                              <a:solidFill>
                                <a:srgbClr val="002060"/>
                              </a:solidFill>
                              <a:latin typeface="Cambria Math"/>
                            </a:rPr>
                            <m:t>𝑉</m:t>
                          </m:r>
                        </m:e>
                        <m:sub>
                          <m:r>
                            <a:rPr lang="en-US" b="0" i="1" smtClean="0">
                              <a:solidFill>
                                <a:srgbClr val="002060"/>
                              </a:solidFill>
                              <a:latin typeface="Cambria Math"/>
                            </a:rPr>
                            <m:t>𝐶𝐶</m:t>
                          </m:r>
                        </m:sub>
                      </m:sSub>
                      <m:r>
                        <a:rPr lang="en-US" b="0" i="1" smtClean="0">
                          <a:solidFill>
                            <a:srgbClr val="002060"/>
                          </a:solidFill>
                          <a:latin typeface="Cambria Math"/>
                        </a:rPr>
                        <m:t>−0</m:t>
                      </m:r>
                      <m:r>
                        <a:rPr lang="en-US" i="1">
                          <a:solidFill>
                            <a:srgbClr val="002060"/>
                          </a:solidFill>
                          <a:latin typeface="Cambria Math"/>
                          <a:ea typeface="Cambria Math"/>
                        </a:rPr>
                        <m:t>=</m:t>
                      </m:r>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𝐵</m:t>
                          </m:r>
                        </m:sub>
                      </m:sSub>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𝐵</m:t>
                          </m:r>
                        </m:sub>
                      </m:sSub>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𝑈</m:t>
                              </m:r>
                            </m:e>
                            <m:sub>
                              <m:r>
                                <a:rPr lang="en-US" b="0" i="1" smtClean="0">
                                  <a:solidFill>
                                    <a:srgbClr val="002060"/>
                                  </a:solidFill>
                                  <a:latin typeface="Cambria Math"/>
                                  <a:ea typeface="Cambria Math"/>
                                </a:rPr>
                                <m:t>𝐵𝐸</m:t>
                              </m:r>
                              <m:r>
                                <a:rPr lang="en-US" b="0" i="1" smtClean="0">
                                  <a:solidFill>
                                    <a:srgbClr val="002060"/>
                                  </a:solidFill>
                                  <a:latin typeface="Cambria Math"/>
                                  <a:ea typeface="Cambria Math"/>
                                </a:rPr>
                                <m:t>(</m:t>
                              </m:r>
                              <m:r>
                                <a:rPr lang="en-US" b="0" i="1" smtClean="0">
                                  <a:solidFill>
                                    <a:srgbClr val="002060"/>
                                  </a:solidFill>
                                  <a:latin typeface="Cambria Math"/>
                                  <a:ea typeface="Cambria Math"/>
                                </a:rPr>
                                <m:t>𝐷</m:t>
                              </m:r>
                              <m:r>
                                <a:rPr lang="en-US" b="0" i="1" smtClean="0">
                                  <a:solidFill>
                                    <a:srgbClr val="002060"/>
                                  </a:solidFill>
                                  <a:latin typeface="Cambria Math"/>
                                  <a:ea typeface="Cambria Math"/>
                                </a:rPr>
                                <m:t>)</m:t>
                              </m:r>
                            </m:sub>
                          </m:sSub>
                          <m:r>
                            <a:rPr lang="en-US" b="0" i="1" smtClean="0">
                              <a:solidFill>
                                <a:srgbClr val="002060"/>
                              </a:solidFill>
                              <a:latin typeface="Cambria Math"/>
                              <a:ea typeface="Cambria Math"/>
                            </a:rPr>
                            <m:t>+</m:t>
                          </m:r>
                          <m:r>
                            <a:rPr lang="en-US" i="1">
                              <a:solidFill>
                                <a:srgbClr val="002060"/>
                              </a:solidFill>
                              <a:latin typeface="Cambria Math"/>
                              <a:ea typeface="Cambria Math"/>
                            </a:rPr>
                            <m:t>𝐼</m:t>
                          </m:r>
                        </m:e>
                        <m:sub>
                          <m:r>
                            <a:rPr lang="en-US" b="0" i="1" smtClean="0">
                              <a:solidFill>
                                <a:srgbClr val="002060"/>
                              </a:solidFill>
                              <a:latin typeface="Cambria Math"/>
                              <a:ea typeface="Cambria Math"/>
                            </a:rPr>
                            <m:t>𝐸</m:t>
                          </m:r>
                        </m:sub>
                      </m:sSub>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𝑅</m:t>
                          </m:r>
                        </m:e>
                        <m:sub>
                          <m:r>
                            <a:rPr lang="en-US" b="0" i="1" smtClean="0">
                              <a:solidFill>
                                <a:srgbClr val="002060"/>
                              </a:solidFill>
                              <a:latin typeface="Cambria Math"/>
                              <a:ea typeface="Cambria Math"/>
                            </a:rPr>
                            <m:t>𝐸</m:t>
                          </m:r>
                        </m:sub>
                      </m:sSub>
                    </m:oMath>
                  </m:oMathPara>
                </a14:m>
                <a:endParaRPr lang="en-US" smtClean="0">
                  <a:solidFill>
                    <a:srgbClr val="002060"/>
                  </a:solidFill>
                  <a:ea typeface="Cambria Math"/>
                </a:endParaRPr>
              </a:p>
              <a:p>
                <a:r>
                  <a:rPr lang="en-US" smtClean="0">
                    <a:solidFill>
                      <a:srgbClr val="002060"/>
                    </a:solidFill>
                    <a:latin typeface="+mn-lt"/>
                  </a:rPr>
                  <a:t>Mà: </a:t>
                </a:r>
                <a14:m>
                  <m:oMath xmlns:m="http://schemas.openxmlformats.org/officeDocument/2006/math">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i="1">
                            <a:solidFill>
                              <a:srgbClr val="002060"/>
                            </a:solidFill>
                            <a:latin typeface="Cambria Math"/>
                            <a:ea typeface="Cambria Math"/>
                          </a:rPr>
                          <m:t>𝐸</m:t>
                        </m:r>
                      </m:sub>
                    </m:sSub>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m:t>
                        </m:r>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𝐵</m:t>
                        </m:r>
                      </m:sub>
                    </m:sSub>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b="0" i="1" smtClean="0">
                            <a:solidFill>
                              <a:srgbClr val="002060"/>
                            </a:solidFill>
                            <a:latin typeface="Cambria Math"/>
                            <a:ea typeface="Cambria Math"/>
                          </a:rPr>
                          <m:t>𝐶</m:t>
                        </m:r>
                      </m:sub>
                    </m:sSub>
                    <m:r>
                      <a:rPr lang="en-US" b="0" i="1" smtClean="0">
                        <a:solidFill>
                          <a:srgbClr val="002060"/>
                        </a:solidFill>
                        <a:latin typeface="Cambria Math"/>
                        <a:ea typeface="Cambria Math"/>
                      </a:rPr>
                      <m:t>=(1+</m:t>
                    </m:r>
                    <m:r>
                      <a:rPr lang="en-US" b="0" i="1" smtClean="0">
                        <a:solidFill>
                          <a:srgbClr val="002060"/>
                        </a:solidFill>
                        <a:latin typeface="Cambria Math"/>
                        <a:ea typeface="Cambria Math"/>
                      </a:rPr>
                      <m:t>𝛽</m:t>
                    </m:r>
                    <m:r>
                      <a:rPr lang="en-US" b="0" i="1" baseline="-25000" smtClean="0">
                        <a:solidFill>
                          <a:srgbClr val="002060"/>
                        </a:solidFill>
                        <a:latin typeface="Cambria Math"/>
                        <a:ea typeface="Cambria Math"/>
                      </a:rPr>
                      <m:t>𝐷</m:t>
                    </m:r>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b="0" i="1" smtClean="0">
                            <a:solidFill>
                              <a:srgbClr val="002060"/>
                            </a:solidFill>
                            <a:latin typeface="Cambria Math"/>
                            <a:ea typeface="Cambria Math"/>
                          </a:rPr>
                          <m:t>𝐵</m:t>
                        </m:r>
                      </m:sub>
                    </m:sSub>
                  </m:oMath>
                </a14:m>
                <a:endParaRPr lang="en-US" smtClean="0">
                  <a:solidFill>
                    <a:srgbClr val="002060"/>
                  </a:solidFill>
                  <a:latin typeface="+mn-lt"/>
                </a:endParaRPr>
              </a:p>
              <a:p>
                <a:pPr/>
                <a14:m>
                  <m:oMathPara xmlns:m="http://schemas.openxmlformats.org/officeDocument/2006/math">
                    <m:oMathParaPr>
                      <m:jc m:val="centerGroup"/>
                    </m:oMathParaPr>
                    <m:oMath xmlns:m="http://schemas.openxmlformats.org/officeDocument/2006/math">
                      <m:sSub>
                        <m:sSubPr>
                          <m:ctrlPr>
                            <a:rPr lang="en-US" i="1">
                              <a:solidFill>
                                <a:srgbClr val="002060"/>
                              </a:solidFill>
                              <a:latin typeface="Cambria Math"/>
                            </a:rPr>
                          </m:ctrlPr>
                        </m:sSubPr>
                        <m:e>
                          <m:r>
                            <a:rPr lang="en-US" i="1" smtClean="0">
                              <a:solidFill>
                                <a:srgbClr val="002060"/>
                              </a:solidFill>
                              <a:latin typeface="Cambria Math"/>
                              <a:ea typeface="Cambria Math"/>
                            </a:rPr>
                            <m:t>→</m:t>
                          </m:r>
                          <m:r>
                            <a:rPr lang="en-US" b="0" i="1" smtClean="0">
                              <a:solidFill>
                                <a:srgbClr val="002060"/>
                              </a:solidFill>
                              <a:latin typeface="Cambria Math"/>
                            </a:rPr>
                            <m:t>𝐼</m:t>
                          </m:r>
                        </m:e>
                        <m:sub>
                          <m:r>
                            <a:rPr lang="en-US" i="1">
                              <a:solidFill>
                                <a:srgbClr val="002060"/>
                              </a:solidFill>
                              <a:latin typeface="Cambria Math"/>
                            </a:rPr>
                            <m:t>𝐵</m:t>
                          </m:r>
                          <m:r>
                            <a:rPr lang="en-US" b="0" i="1" smtClean="0">
                              <a:solidFill>
                                <a:srgbClr val="002060"/>
                              </a:solidFill>
                              <a:latin typeface="Cambria Math"/>
                            </a:rPr>
                            <m:t>𝑄</m:t>
                          </m:r>
                        </m:sub>
                      </m:sSub>
                      <m:r>
                        <a:rPr lang="en-US" i="1">
                          <a:solidFill>
                            <a:srgbClr val="002060"/>
                          </a:solidFill>
                          <a:latin typeface="Cambria Math"/>
                          <a:ea typeface="Cambria Math"/>
                        </a:rPr>
                        <m:t>=</m:t>
                      </m:r>
                      <m:f>
                        <m:fPr>
                          <m:ctrlPr>
                            <a:rPr lang="en-US" i="1">
                              <a:solidFill>
                                <a:srgbClr val="002060"/>
                              </a:solidFill>
                              <a:latin typeface="Cambria Math"/>
                              <a:ea typeface="Cambria Math"/>
                            </a:rPr>
                          </m:ctrlPr>
                        </m:fPr>
                        <m:num>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𝑉</m:t>
                              </m:r>
                            </m:e>
                            <m:sub>
                              <m:r>
                                <a:rPr lang="en-US" b="0" i="1" smtClean="0">
                                  <a:solidFill>
                                    <a:srgbClr val="002060"/>
                                  </a:solidFill>
                                  <a:latin typeface="Cambria Math" panose="02040503050406030204" pitchFamily="18" charset="0"/>
                                  <a:ea typeface="Cambria Math"/>
                                </a:rPr>
                                <m:t>𝐶𝐶</m:t>
                              </m:r>
                            </m:sub>
                          </m:sSub>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b="0" i="1" smtClean="0">
                                  <a:solidFill>
                                    <a:srgbClr val="002060"/>
                                  </a:solidFill>
                                  <a:latin typeface="Cambria Math"/>
                                  <a:ea typeface="Cambria Math"/>
                                </a:rPr>
                                <m:t>𝑈</m:t>
                              </m:r>
                            </m:e>
                            <m:sub>
                              <m:r>
                                <a:rPr lang="en-US" b="0" i="1" smtClean="0">
                                  <a:solidFill>
                                    <a:srgbClr val="002060"/>
                                  </a:solidFill>
                                  <a:latin typeface="Cambria Math"/>
                                  <a:ea typeface="Cambria Math"/>
                                </a:rPr>
                                <m:t>𝐵𝐸</m:t>
                              </m:r>
                              <m:r>
                                <a:rPr lang="en-US" b="0" i="1" smtClean="0">
                                  <a:solidFill>
                                    <a:srgbClr val="002060"/>
                                  </a:solidFill>
                                  <a:latin typeface="Cambria Math"/>
                                  <a:ea typeface="Cambria Math"/>
                                </a:rPr>
                                <m:t>(</m:t>
                              </m:r>
                              <m:r>
                                <a:rPr lang="en-US" b="0" i="1" smtClean="0">
                                  <a:solidFill>
                                    <a:srgbClr val="002060"/>
                                  </a:solidFill>
                                  <a:latin typeface="Cambria Math"/>
                                  <a:ea typeface="Cambria Math"/>
                                </a:rPr>
                                <m:t>𝐷</m:t>
                              </m:r>
                              <m:r>
                                <a:rPr lang="en-US" b="0" i="1" smtClean="0">
                                  <a:solidFill>
                                    <a:srgbClr val="002060"/>
                                  </a:solidFill>
                                  <a:latin typeface="Cambria Math"/>
                                  <a:ea typeface="Cambria Math"/>
                                </a:rPr>
                                <m:t>)</m:t>
                              </m:r>
                            </m:sub>
                          </m:sSub>
                        </m:num>
                        <m:den>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𝑅</m:t>
                              </m:r>
                            </m:e>
                            <m:sub>
                              <m:r>
                                <a:rPr lang="en-US" b="0" i="1" smtClean="0">
                                  <a:solidFill>
                                    <a:srgbClr val="002060"/>
                                  </a:solidFill>
                                  <a:latin typeface="Cambria Math"/>
                                  <a:ea typeface="Cambria Math"/>
                                </a:rPr>
                                <m:t>𝐵</m:t>
                              </m:r>
                            </m:sub>
                          </m:sSub>
                          <m:r>
                            <a:rPr lang="en-US" i="1">
                              <a:solidFill>
                                <a:srgbClr val="002060"/>
                              </a:solidFill>
                              <a:latin typeface="Cambria Math"/>
                              <a:ea typeface="Cambria Math"/>
                            </a:rPr>
                            <m:t>+</m:t>
                          </m:r>
                          <m:d>
                            <m:dPr>
                              <m:ctrlPr>
                                <a:rPr lang="en-US" i="1" smtClean="0">
                                  <a:solidFill>
                                    <a:srgbClr val="002060"/>
                                  </a:solidFill>
                                  <a:latin typeface="Cambria Math"/>
                                  <a:ea typeface="Cambria Math"/>
                                </a:rPr>
                              </m:ctrlPr>
                            </m:dPr>
                            <m:e>
                              <m:r>
                                <a:rPr lang="en-US" b="0" i="1" smtClean="0">
                                  <a:solidFill>
                                    <a:srgbClr val="002060"/>
                                  </a:solidFill>
                                  <a:latin typeface="Cambria Math"/>
                                  <a:ea typeface="Cambria Math"/>
                                </a:rPr>
                                <m:t>1+</m:t>
                              </m:r>
                              <m:r>
                                <a:rPr lang="en-US" b="0" i="1" smtClean="0">
                                  <a:solidFill>
                                    <a:srgbClr val="002060"/>
                                  </a:solidFill>
                                  <a:latin typeface="Cambria Math"/>
                                  <a:ea typeface="Cambria Math"/>
                                </a:rPr>
                                <m:t>𝛽</m:t>
                              </m:r>
                              <m:r>
                                <a:rPr lang="en-US" b="0" i="1" baseline="-25000" smtClean="0">
                                  <a:solidFill>
                                    <a:srgbClr val="002060"/>
                                  </a:solidFill>
                                  <a:latin typeface="Cambria Math"/>
                                  <a:ea typeface="Cambria Math"/>
                                </a:rPr>
                                <m:t>𝐷</m:t>
                              </m:r>
                            </m:e>
                          </m:d>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𝑅</m:t>
                              </m:r>
                            </m:e>
                            <m:sub>
                              <m:r>
                                <a:rPr lang="en-US" b="0" i="1" smtClean="0">
                                  <a:solidFill>
                                    <a:srgbClr val="002060"/>
                                  </a:solidFill>
                                  <a:latin typeface="Cambria Math"/>
                                  <a:ea typeface="Cambria Math"/>
                                </a:rPr>
                                <m:t>𝐸</m:t>
                              </m:r>
                            </m:sub>
                          </m:sSub>
                        </m:den>
                      </m:f>
                    </m:oMath>
                  </m:oMathPara>
                </a14:m>
                <a:endParaRPr lang="en-US">
                  <a:latin typeface="+mn-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81000" y="4692853"/>
                <a:ext cx="3676650" cy="1520416"/>
              </a:xfrm>
              <a:prstGeom prst="rect">
                <a:avLst/>
              </a:prstGeom>
              <a:blipFill rotWithShape="0">
                <a:blip r:embed="rId6"/>
                <a:stretch>
                  <a:fillRect l="-1151" t="-1575"/>
                </a:stretch>
              </a:blipFill>
              <a:ln w="28575">
                <a:solidFill>
                  <a:schemeClr val="tx1"/>
                </a:solid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Content Placeholder 6"/>
          <p:cNvSpPr>
            <a:spLocks noGrp="1"/>
          </p:cNvSpPr>
          <p:nvPr>
            <p:ph sz="half" idx="1"/>
          </p:nvPr>
        </p:nvSpPr>
        <p:spPr>
          <a:xfrm>
            <a:off x="457200" y="1066800"/>
            <a:ext cx="8305800" cy="5287963"/>
          </a:xfrm>
        </p:spPr>
        <p:txBody>
          <a:bodyPr/>
          <a:lstStyle/>
          <a:p>
            <a:pPr eaLnBrk="1" hangingPunct="1"/>
            <a:r>
              <a:rPr lang="en-US" sz="1600" smtClean="0"/>
              <a:t> </a:t>
            </a:r>
            <a:r>
              <a:rPr lang="en-US" sz="1800" smtClean="0">
                <a:solidFill>
                  <a:srgbClr val="FF0000"/>
                </a:solidFill>
              </a:rPr>
              <a:t>Sơ đồ tương đương động của Transistor Darlington</a:t>
            </a:r>
          </a:p>
          <a:p>
            <a:pPr eaLnBrk="1" hangingPunct="1"/>
            <a:endParaRPr lang="en-US" sz="1800">
              <a:solidFill>
                <a:srgbClr val="FF0000"/>
              </a:solidFill>
            </a:endParaRPr>
          </a:p>
          <a:p>
            <a:pPr eaLnBrk="1" hangingPunct="1"/>
            <a:endParaRPr lang="en-US" sz="1800" smtClean="0">
              <a:solidFill>
                <a:srgbClr val="FF0000"/>
              </a:solidFill>
            </a:endParaRPr>
          </a:p>
          <a:p>
            <a:pPr eaLnBrk="1" hangingPunct="1"/>
            <a:endParaRPr lang="en-US" sz="1800">
              <a:solidFill>
                <a:srgbClr val="FF0000"/>
              </a:solidFill>
            </a:endParaRPr>
          </a:p>
          <a:p>
            <a:pPr eaLnBrk="1" hangingPunct="1"/>
            <a:endParaRPr lang="en-US" sz="1800" smtClean="0">
              <a:solidFill>
                <a:srgbClr val="FF0000"/>
              </a:solidFill>
            </a:endParaRPr>
          </a:p>
          <a:p>
            <a:pPr eaLnBrk="1" hangingPunct="1"/>
            <a:endParaRPr lang="en-US" sz="1800">
              <a:solidFill>
                <a:srgbClr val="FF0000"/>
              </a:solidFill>
            </a:endParaRPr>
          </a:p>
          <a:p>
            <a:pPr eaLnBrk="1" hangingPunct="1"/>
            <a:endParaRPr lang="en-US" sz="1800" smtClean="0">
              <a:solidFill>
                <a:srgbClr val="FF0000"/>
              </a:solidFill>
            </a:endParaRPr>
          </a:p>
          <a:p>
            <a:pPr eaLnBrk="1" hangingPunct="1"/>
            <a:endParaRPr lang="en-US" sz="1800">
              <a:solidFill>
                <a:srgbClr val="FF0000"/>
              </a:solidFill>
            </a:endParaRPr>
          </a:p>
          <a:p>
            <a:pPr eaLnBrk="1" hangingPunct="1"/>
            <a:endParaRPr lang="en-US" sz="1800" smtClean="0">
              <a:solidFill>
                <a:srgbClr val="FF0000"/>
              </a:solidFill>
            </a:endParaRPr>
          </a:p>
          <a:p>
            <a:pPr marL="0" indent="0" algn="ctr" eaLnBrk="1" hangingPunct="1">
              <a:buNone/>
            </a:pPr>
            <a:endParaRPr lang="en-US" sz="1800" smtClean="0">
              <a:solidFill>
                <a:srgbClr val="FF0000"/>
              </a:solidFill>
            </a:endParaRPr>
          </a:p>
          <a:p>
            <a:pPr eaLnBrk="1" hangingPunct="1"/>
            <a:endParaRPr lang="en-US" sz="1800" smtClean="0">
              <a:solidFill>
                <a:srgbClr val="FF0000"/>
              </a:solidFill>
            </a:endParaRPr>
          </a:p>
          <a:p>
            <a:pPr eaLnBrk="1" hangingPunct="1"/>
            <a:endParaRPr lang="en-US" sz="1600" smtClean="0">
              <a:latin typeface="Constantia" pitchFamily="18" charset="0"/>
            </a:endParaRPr>
          </a:p>
        </p:txBody>
      </p:sp>
      <p:sp>
        <p:nvSpPr>
          <p:cNvPr id="1536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6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7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9" name="Title 3"/>
          <p:cNvSpPr txBox="1">
            <a:spLocks/>
          </p:cNvSpPr>
          <p:nvPr/>
        </p:nvSpPr>
        <p:spPr bwMode="auto">
          <a:xfrm>
            <a:off x="457200" y="3810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600" b="1">
                <a:solidFill>
                  <a:schemeClr val="accent1">
                    <a:lumMod val="75000"/>
                  </a:schemeClr>
                </a:solidFill>
                <a:latin typeface="+mn-lt"/>
                <a:cs typeface="Times New Roman" pitchFamily="18" charset="0"/>
              </a:rPr>
              <a:t>Mạch khuếch đại Darlington</a:t>
            </a:r>
            <a:endParaRPr lang="vi-VN" sz="3600">
              <a:latin typeface="+mn-lt"/>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447800"/>
            <a:ext cx="81438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609600" y="4267200"/>
                <a:ext cx="7924800" cy="943720"/>
              </a:xfrm>
              <a:prstGeom prst="rect">
                <a:avLst/>
              </a:prstGeom>
              <a:solidFill>
                <a:schemeClr val="bg1">
                  <a:lumMod val="85000"/>
                </a:schemeClr>
              </a:solidFill>
              <a:ln w="28575">
                <a:solidFill>
                  <a:srgbClr val="645DF9"/>
                </a:solidFill>
              </a:ln>
            </p:spPr>
            <p:txBody>
              <a:bodyPr wrap="square" rtlCol="0">
                <a:spAutoFit/>
              </a:bodyPr>
              <a:lstStyle/>
              <a:p>
                <a:pPr marL="0" indent="0" algn="ctr" eaLnBrk="1" hangingPunct="1">
                  <a:buNone/>
                  <a:tabLst>
                    <a:tab pos="858838" algn="l"/>
                  </a:tabLst>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𝐷</m:t>
                          </m:r>
                        </m:sub>
                      </m:sSub>
                      <m:r>
                        <a:rPr lang="en-US" i="1">
                          <a:solidFill>
                            <a:srgbClr val="FF0000"/>
                          </a:solidFill>
                          <a:latin typeface="Cambria Math"/>
                        </a:rPr>
                        <m:t>=</m:t>
                      </m:r>
                      <m:f>
                        <m:fPr>
                          <m:ctrlPr>
                            <a:rPr lang="en-US" i="1">
                              <a:solidFill>
                                <a:srgbClr val="FF0000"/>
                              </a:solidFill>
                              <a:latin typeface="Cambria Math"/>
                            </a:rPr>
                          </m:ctrlPr>
                        </m:fPr>
                        <m:num>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𝑐</m:t>
                              </m:r>
                            </m:sub>
                          </m:sSub>
                        </m:num>
                        <m:den>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sub>
                          </m:sSub>
                        </m:den>
                      </m:f>
                      <m:r>
                        <a:rPr lang="en-US" i="1">
                          <a:solidFill>
                            <a:srgbClr val="FF0000"/>
                          </a:solidFill>
                          <a:latin typeface="Cambria Math"/>
                        </a:rPr>
                        <m:t>=</m:t>
                      </m:r>
                      <m:f>
                        <m:fPr>
                          <m:ctrlPr>
                            <a:rPr lang="en-US" i="1">
                              <a:solidFill>
                                <a:srgbClr val="FF0000"/>
                              </a:solidFill>
                              <a:latin typeface="Cambria Math"/>
                            </a:rPr>
                          </m:ctrlPr>
                        </m:fPr>
                        <m:num>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𝑐</m:t>
                              </m:r>
                              <m:r>
                                <a:rPr lang="en-US" i="1">
                                  <a:solidFill>
                                    <a:srgbClr val="FF0000"/>
                                  </a:solidFill>
                                  <a:latin typeface="Cambria Math"/>
                                </a:rPr>
                                <m:t>1</m:t>
                              </m:r>
                            </m:sub>
                          </m:sSub>
                          <m:r>
                            <a:rPr lang="en-US" i="1">
                              <a:solidFill>
                                <a:srgbClr val="FF0000"/>
                              </a:solidFill>
                              <a:latin typeface="Cambria Math"/>
                            </a:rPr>
                            <m:t>+</m:t>
                          </m:r>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𝑐</m:t>
                              </m:r>
                              <m:r>
                                <a:rPr lang="en-US" i="1">
                                  <a:solidFill>
                                    <a:srgbClr val="FF0000"/>
                                  </a:solidFill>
                                  <a:latin typeface="Cambria Math"/>
                                </a:rPr>
                                <m:t>2</m:t>
                              </m:r>
                            </m:sub>
                          </m:sSub>
                        </m:num>
                        <m:den>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b="0" i="1" smtClean="0">
                                  <a:solidFill>
                                    <a:srgbClr val="FF0000"/>
                                  </a:solidFill>
                                  <a:latin typeface="Cambria Math"/>
                                </a:rPr>
                                <m:t>1</m:t>
                              </m:r>
                            </m:sub>
                          </m:sSub>
                        </m:den>
                      </m:f>
                      <m:r>
                        <a:rPr lang="en-US" i="1">
                          <a:solidFill>
                            <a:srgbClr val="FF0000"/>
                          </a:solidFill>
                          <a:latin typeface="Cambria Math"/>
                        </a:rPr>
                        <m:t>=</m:t>
                      </m:r>
                      <m:f>
                        <m:fPr>
                          <m:ctrlPr>
                            <a:rPr lang="en-US" i="1">
                              <a:solidFill>
                                <a:srgbClr val="FF0000"/>
                              </a:solidFill>
                              <a:latin typeface="Cambria Math"/>
                            </a:rPr>
                          </m:ctrlPr>
                        </m:fPr>
                        <m:num>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1</m:t>
                              </m:r>
                            </m:sub>
                          </m:sSub>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i="1">
                                  <a:solidFill>
                                    <a:srgbClr val="FF0000"/>
                                  </a:solidFill>
                                  <a:latin typeface="Cambria Math"/>
                                </a:rPr>
                                <m:t>1</m:t>
                              </m:r>
                            </m:sub>
                          </m:sSub>
                          <m:r>
                            <a:rPr lang="en-US" i="1">
                              <a:solidFill>
                                <a:srgbClr val="FF0000"/>
                              </a:solidFill>
                              <a:latin typeface="Cambria Math"/>
                            </a:rPr>
                            <m:t>+</m:t>
                          </m:r>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2</m:t>
                              </m:r>
                            </m:sub>
                          </m:sSub>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i="1">
                                  <a:solidFill>
                                    <a:srgbClr val="FF0000"/>
                                  </a:solidFill>
                                  <a:latin typeface="Cambria Math"/>
                                </a:rPr>
                                <m:t>2</m:t>
                              </m:r>
                            </m:sub>
                          </m:sSub>
                        </m:num>
                        <m:den>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i="1">
                                  <a:solidFill>
                                    <a:srgbClr val="FF0000"/>
                                  </a:solidFill>
                                  <a:latin typeface="Cambria Math"/>
                                </a:rPr>
                                <m:t>1</m:t>
                              </m:r>
                            </m:sub>
                          </m:sSub>
                        </m:den>
                      </m:f>
                      <m:r>
                        <a:rPr lang="en-US" i="1">
                          <a:solidFill>
                            <a:srgbClr val="FF0000"/>
                          </a:solidFill>
                          <a:latin typeface="Cambria Math"/>
                        </a:rPr>
                        <m:t>=</m:t>
                      </m:r>
                      <m:f>
                        <m:fPr>
                          <m:ctrlPr>
                            <a:rPr lang="en-US" i="1">
                              <a:solidFill>
                                <a:srgbClr val="FF0000"/>
                              </a:solidFill>
                              <a:latin typeface="Cambria Math"/>
                            </a:rPr>
                          </m:ctrlPr>
                        </m:fPr>
                        <m:num>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1</m:t>
                              </m:r>
                            </m:sub>
                          </m:sSub>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i="1">
                                  <a:solidFill>
                                    <a:srgbClr val="FF0000"/>
                                  </a:solidFill>
                                  <a:latin typeface="Cambria Math"/>
                                </a:rPr>
                                <m:t>1</m:t>
                              </m:r>
                            </m:sub>
                          </m:sSub>
                          <m:r>
                            <a:rPr lang="en-US" i="1">
                              <a:solidFill>
                                <a:srgbClr val="FF0000"/>
                              </a:solidFill>
                              <a:latin typeface="Cambria Math"/>
                            </a:rPr>
                            <m:t>+</m:t>
                          </m:r>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2</m:t>
                              </m:r>
                            </m:sub>
                          </m:sSub>
                          <m:r>
                            <a:rPr lang="en-US" i="1">
                              <a:solidFill>
                                <a:srgbClr val="FF0000"/>
                              </a:solidFill>
                              <a:latin typeface="Cambria Math"/>
                            </a:rPr>
                            <m:t>(1+</m:t>
                          </m:r>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1</m:t>
                              </m:r>
                            </m:sub>
                          </m:sSub>
                          <m:r>
                            <a:rPr lang="en-US" i="1">
                              <a:solidFill>
                                <a:srgbClr val="FF0000"/>
                              </a:solidFill>
                              <a:latin typeface="Cambria Math"/>
                            </a:rPr>
                            <m:t>)</m:t>
                          </m:r>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i="1">
                                  <a:solidFill>
                                    <a:srgbClr val="FF0000"/>
                                  </a:solidFill>
                                  <a:latin typeface="Cambria Math"/>
                                </a:rPr>
                                <m:t>1</m:t>
                              </m:r>
                            </m:sub>
                          </m:sSub>
                        </m:num>
                        <m:den>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i="1">
                                  <a:solidFill>
                                    <a:srgbClr val="FF0000"/>
                                  </a:solidFill>
                                  <a:latin typeface="Cambria Math"/>
                                </a:rPr>
                                <m:t>1</m:t>
                              </m:r>
                            </m:sub>
                          </m:sSub>
                        </m:den>
                      </m:f>
                    </m:oMath>
                  </m:oMathPara>
                </a14:m>
                <a:endParaRPr lang="en-US" i="1">
                  <a:solidFill>
                    <a:srgbClr val="FF0000"/>
                  </a:solidFill>
                  <a:latin typeface="Cambria Math"/>
                </a:endParaRPr>
              </a:p>
              <a:p>
                <a:pPr marL="0" indent="0" algn="ctr" eaLnBrk="1" hangingPunct="1">
                  <a:buNone/>
                </a:pPr>
                <a14:m>
                  <m:oMathPara xmlns:m="http://schemas.openxmlformats.org/officeDocument/2006/math">
                    <m:oMathParaPr>
                      <m:jc m:val="left"/>
                    </m:oMathParaPr>
                    <m:oMath xmlns:m="http://schemas.openxmlformats.org/officeDocument/2006/math">
                      <m:r>
                        <a:rPr lang="en-US" i="1">
                          <a:solidFill>
                            <a:srgbClr val="FF0000"/>
                          </a:solidFill>
                          <a:latin typeface="Cambria Math"/>
                        </a:rPr>
                        <m:t>                         =</m:t>
                      </m:r>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1</m:t>
                          </m:r>
                        </m:sub>
                      </m:sSub>
                      <m:r>
                        <a:rPr lang="en-US" i="1">
                          <a:solidFill>
                            <a:srgbClr val="FF0000"/>
                          </a:solidFill>
                          <a:latin typeface="Cambria Math"/>
                        </a:rPr>
                        <m:t>+</m:t>
                      </m:r>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2</m:t>
                          </m:r>
                        </m:sub>
                      </m:sSub>
                      <m:r>
                        <a:rPr lang="en-US" i="1">
                          <a:solidFill>
                            <a:srgbClr val="FF0000"/>
                          </a:solidFill>
                          <a:latin typeface="Cambria Math"/>
                        </a:rPr>
                        <m:t>(1+</m:t>
                      </m:r>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1</m:t>
                          </m:r>
                        </m:sub>
                      </m:sSub>
                      <m:r>
                        <a:rPr lang="en-US" i="1">
                          <a:solidFill>
                            <a:srgbClr val="FF0000"/>
                          </a:solidFill>
                          <a:latin typeface="Cambria Math"/>
                        </a:rPr>
                        <m:t>)</m:t>
                      </m:r>
                      <m:r>
                        <a:rPr lang="en-US" i="1">
                          <a:solidFill>
                            <a:srgbClr val="FF0000"/>
                          </a:solidFill>
                          <a:latin typeface="Cambria Math"/>
                          <a:ea typeface="Cambria Math"/>
                        </a:rPr>
                        <m:t>≈</m:t>
                      </m:r>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1</m:t>
                          </m:r>
                        </m:sub>
                      </m:sSub>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2</m:t>
                          </m:r>
                        </m:sub>
                      </m:sSub>
                    </m:oMath>
                  </m:oMathPara>
                </a14:m>
                <a:endParaRPr lang="en-US">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09600" y="4267200"/>
                <a:ext cx="7924800" cy="943720"/>
              </a:xfrm>
              <a:prstGeom prst="rect">
                <a:avLst/>
              </a:prstGeom>
              <a:blipFill rotWithShape="1">
                <a:blip r:embed="rId3"/>
                <a:stretch>
                  <a:fillRect b="-3125"/>
                </a:stretch>
              </a:blipFill>
              <a:ln w="28575">
                <a:solidFill>
                  <a:srgbClr val="645DF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09600" y="5486400"/>
                <a:ext cx="7924800" cy="960391"/>
              </a:xfrm>
              <a:prstGeom prst="rect">
                <a:avLst/>
              </a:prstGeom>
              <a:solidFill>
                <a:schemeClr val="bg1">
                  <a:lumMod val="85000"/>
                </a:schemeClr>
              </a:solidFill>
              <a:ln w="28575">
                <a:solidFill>
                  <a:srgbClr val="645DF9"/>
                </a:solidFill>
              </a:ln>
            </p:spPr>
            <p:txBody>
              <a:bodyPr wrap="square" rtlCol="0">
                <a:spAutoFit/>
              </a:bodyPr>
              <a:lstStyle/>
              <a:p>
                <a:pPr marL="0" indent="0" algn="ctr" eaLnBrk="1" hangingPunct="1">
                  <a:buNone/>
                  <a:tabLst>
                    <a:tab pos="858838" algn="l"/>
                  </a:tabLst>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𝐷</m:t>
                          </m:r>
                        </m:sub>
                      </m:sSub>
                      <m:sSub>
                        <m:sSubPr>
                          <m:ctrlPr>
                            <a:rPr lang="en-US" i="1" smtClean="0">
                              <a:solidFill>
                                <a:srgbClr val="FF0000"/>
                              </a:solidFill>
                              <a:latin typeface="Cambria Math"/>
                            </a:rPr>
                          </m:ctrlPr>
                        </m:sSubPr>
                        <m:e>
                          <m:r>
                            <a:rPr lang="en-US" b="0" i="1" smtClean="0">
                              <a:solidFill>
                                <a:srgbClr val="FF0000"/>
                              </a:solidFill>
                              <a:latin typeface="Cambria Math"/>
                            </a:rPr>
                            <m:t>𝑟</m:t>
                          </m:r>
                        </m:e>
                        <m:sub>
                          <m:r>
                            <a:rPr lang="en-US" b="0" i="1" smtClean="0">
                              <a:solidFill>
                                <a:srgbClr val="FF0000"/>
                              </a:solidFill>
                              <a:latin typeface="Cambria Math"/>
                            </a:rPr>
                            <m:t>𝑒</m:t>
                          </m:r>
                        </m:sub>
                      </m:sSub>
                      <m:r>
                        <a:rPr lang="en-US" i="1">
                          <a:solidFill>
                            <a:srgbClr val="FF0000"/>
                          </a:solidFill>
                          <a:latin typeface="Cambria Math"/>
                        </a:rPr>
                        <m:t>=</m:t>
                      </m:r>
                      <m:f>
                        <m:fPr>
                          <m:ctrlPr>
                            <a:rPr lang="en-US" i="1">
                              <a:solidFill>
                                <a:srgbClr val="FF0000"/>
                              </a:solidFill>
                              <a:latin typeface="Cambria Math"/>
                            </a:rPr>
                          </m:ctrlPr>
                        </m:fPr>
                        <m:num>
                          <m:sSub>
                            <m:sSubPr>
                              <m:ctrlPr>
                                <a:rPr lang="en-US" i="1">
                                  <a:solidFill>
                                    <a:srgbClr val="FF0000"/>
                                  </a:solidFill>
                                  <a:latin typeface="Cambria Math"/>
                                </a:rPr>
                              </m:ctrlPr>
                            </m:sSubPr>
                            <m:e>
                              <m:r>
                                <a:rPr lang="en-US" b="0" i="1" smtClean="0">
                                  <a:solidFill>
                                    <a:srgbClr val="FF0000"/>
                                  </a:solidFill>
                                  <a:latin typeface="Cambria Math"/>
                                </a:rPr>
                                <m:t>𝑢</m:t>
                              </m:r>
                            </m:e>
                            <m:sub>
                              <m:r>
                                <a:rPr lang="en-US" b="0" i="1" smtClean="0">
                                  <a:solidFill>
                                    <a:srgbClr val="FF0000"/>
                                  </a:solidFill>
                                  <a:latin typeface="Cambria Math"/>
                                </a:rPr>
                                <m:t>𝑏𝑒</m:t>
                              </m:r>
                            </m:sub>
                          </m:sSub>
                        </m:num>
                        <m:den>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sub>
                          </m:sSub>
                        </m:den>
                      </m:f>
                      <m:r>
                        <a:rPr lang="en-US" i="1">
                          <a:solidFill>
                            <a:srgbClr val="FF0000"/>
                          </a:solidFill>
                          <a:latin typeface="Cambria Math"/>
                        </a:rPr>
                        <m:t>=</m:t>
                      </m:r>
                      <m:f>
                        <m:fPr>
                          <m:ctrlPr>
                            <a:rPr lang="en-US" i="1">
                              <a:solidFill>
                                <a:srgbClr val="FF0000"/>
                              </a:solidFill>
                              <a:latin typeface="Cambria Math"/>
                            </a:rPr>
                          </m:ctrlPr>
                        </m:fPr>
                        <m:num>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i="1">
                                  <a:solidFill>
                                    <a:srgbClr val="FF0000"/>
                                  </a:solidFill>
                                  <a:latin typeface="Cambria Math"/>
                                </a:rPr>
                                <m:t>1</m:t>
                              </m:r>
                            </m:sub>
                          </m:sSub>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1</m:t>
                              </m:r>
                            </m:sub>
                          </m:sSub>
                          <m:sSub>
                            <m:sSubPr>
                              <m:ctrlPr>
                                <a:rPr lang="en-US" i="1" smtClean="0">
                                  <a:solidFill>
                                    <a:srgbClr val="FF0000"/>
                                  </a:solidFill>
                                  <a:latin typeface="Cambria Math"/>
                                </a:rPr>
                              </m:ctrlPr>
                            </m:sSubPr>
                            <m:e>
                              <m:r>
                                <a:rPr lang="en-US" b="0" i="1" smtClean="0">
                                  <a:solidFill>
                                    <a:srgbClr val="FF0000"/>
                                  </a:solidFill>
                                  <a:latin typeface="Cambria Math"/>
                                </a:rPr>
                                <m:t>𝑟</m:t>
                              </m:r>
                            </m:e>
                            <m:sub>
                              <m:r>
                                <a:rPr lang="en-US" b="0" i="1" smtClean="0">
                                  <a:solidFill>
                                    <a:srgbClr val="FF0000"/>
                                  </a:solidFill>
                                  <a:latin typeface="Cambria Math"/>
                                </a:rPr>
                                <m:t>𝑒</m:t>
                              </m:r>
                              <m:r>
                                <a:rPr lang="en-US" b="0" i="1" smtClean="0">
                                  <a:solidFill>
                                    <a:srgbClr val="FF0000"/>
                                  </a:solidFill>
                                  <a:latin typeface="Cambria Math"/>
                                </a:rPr>
                                <m:t>1</m:t>
                              </m:r>
                            </m:sub>
                          </m:sSub>
                          <m:r>
                            <a:rPr lang="en-US" i="1">
                              <a:solidFill>
                                <a:srgbClr val="FF0000"/>
                              </a:solidFill>
                              <a:latin typeface="Cambria Math"/>
                            </a:rPr>
                            <m:t>+</m:t>
                          </m:r>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b="0" i="1" smtClean="0">
                                  <a:solidFill>
                                    <a:srgbClr val="FF0000"/>
                                  </a:solidFill>
                                  <a:latin typeface="Cambria Math"/>
                                </a:rPr>
                                <m:t>2</m:t>
                              </m:r>
                            </m:sub>
                          </m:sSub>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b="0" i="1" smtClean="0">
                                  <a:solidFill>
                                    <a:srgbClr val="FF0000"/>
                                  </a:solidFill>
                                  <a:latin typeface="Cambria Math"/>
                                  <a:ea typeface="Cambria Math"/>
                                </a:rPr>
                                <m:t>2</m:t>
                              </m:r>
                            </m:sub>
                          </m:sSub>
                          <m:sSub>
                            <m:sSubPr>
                              <m:ctrlPr>
                                <a:rPr lang="en-US" i="1">
                                  <a:solidFill>
                                    <a:srgbClr val="FF0000"/>
                                  </a:solidFill>
                                  <a:latin typeface="Cambria Math"/>
                                </a:rPr>
                              </m:ctrlPr>
                            </m:sSubPr>
                            <m:e>
                              <m:r>
                                <a:rPr lang="en-US" i="1">
                                  <a:solidFill>
                                    <a:srgbClr val="FF0000"/>
                                  </a:solidFill>
                                  <a:latin typeface="Cambria Math"/>
                                </a:rPr>
                                <m:t>𝑟</m:t>
                              </m:r>
                            </m:e>
                            <m:sub>
                              <m:r>
                                <a:rPr lang="en-US" i="1">
                                  <a:solidFill>
                                    <a:srgbClr val="FF0000"/>
                                  </a:solidFill>
                                  <a:latin typeface="Cambria Math"/>
                                </a:rPr>
                                <m:t>𝑒</m:t>
                              </m:r>
                              <m:r>
                                <a:rPr lang="en-US" b="0" i="1" smtClean="0">
                                  <a:solidFill>
                                    <a:srgbClr val="FF0000"/>
                                  </a:solidFill>
                                  <a:latin typeface="Cambria Math"/>
                                </a:rPr>
                                <m:t>2</m:t>
                              </m:r>
                            </m:sub>
                          </m:sSub>
                        </m:num>
                        <m:den>
                          <m:sSub>
                            <m:sSubPr>
                              <m:ctrlPr>
                                <a:rPr lang="en-US" i="1">
                                  <a:solidFill>
                                    <a:srgbClr val="FF0000"/>
                                  </a:solidFill>
                                  <a:latin typeface="Cambria Math"/>
                                </a:rPr>
                              </m:ctrlPr>
                            </m:sSubPr>
                            <m:e>
                              <m:r>
                                <a:rPr lang="en-US" i="1">
                                  <a:solidFill>
                                    <a:srgbClr val="FF0000"/>
                                  </a:solidFill>
                                  <a:latin typeface="Cambria Math"/>
                                </a:rPr>
                                <m:t>𝑖</m:t>
                              </m:r>
                            </m:e>
                            <m:sub>
                              <m:r>
                                <a:rPr lang="en-US" i="1">
                                  <a:solidFill>
                                    <a:srgbClr val="FF0000"/>
                                  </a:solidFill>
                                  <a:latin typeface="Cambria Math"/>
                                </a:rPr>
                                <m:t>𝑏</m:t>
                              </m:r>
                              <m:r>
                                <a:rPr lang="en-US" i="1">
                                  <a:solidFill>
                                    <a:srgbClr val="FF0000"/>
                                  </a:solidFill>
                                  <a:latin typeface="Cambria Math"/>
                                </a:rPr>
                                <m:t>1</m:t>
                              </m:r>
                            </m:sub>
                          </m:sSub>
                        </m:den>
                      </m:f>
                      <m:r>
                        <a:rPr lang="en-US" b="0" i="1" smtClean="0">
                          <a:solidFill>
                            <a:srgbClr val="FF0000"/>
                          </a:solidFill>
                          <a:latin typeface="Cambria Math"/>
                        </a:rPr>
                        <m:t>=</m:t>
                      </m:r>
                      <m:sSub>
                        <m:sSubPr>
                          <m:ctrlPr>
                            <a:rPr lang="en-US" i="1">
                              <a:solidFill>
                                <a:srgbClr val="FF0000"/>
                              </a:solidFill>
                              <a:latin typeface="Cambria Math"/>
                            </a:rPr>
                          </m:ctrlPr>
                        </m:sSubPr>
                        <m:e>
                          <m:r>
                            <a:rPr lang="en-US" i="1">
                              <a:solidFill>
                                <a:srgbClr val="FF0000"/>
                              </a:solidFill>
                              <a:latin typeface="Cambria Math"/>
                              <a:ea typeface="Cambria Math"/>
                            </a:rPr>
                            <m:t>𝛽</m:t>
                          </m:r>
                        </m:e>
                        <m:sub>
                          <m:r>
                            <a:rPr lang="en-US" i="1">
                              <a:solidFill>
                                <a:srgbClr val="FF0000"/>
                              </a:solidFill>
                              <a:latin typeface="Cambria Math"/>
                            </a:rPr>
                            <m:t>1</m:t>
                          </m:r>
                        </m:sub>
                      </m:sSub>
                      <m:sSub>
                        <m:sSubPr>
                          <m:ctrlPr>
                            <a:rPr lang="en-US" i="1">
                              <a:solidFill>
                                <a:srgbClr val="FF0000"/>
                              </a:solidFill>
                              <a:latin typeface="Cambria Math"/>
                            </a:rPr>
                          </m:ctrlPr>
                        </m:sSubPr>
                        <m:e>
                          <m:r>
                            <a:rPr lang="en-US" i="1">
                              <a:solidFill>
                                <a:srgbClr val="FF0000"/>
                              </a:solidFill>
                              <a:latin typeface="Cambria Math"/>
                            </a:rPr>
                            <m:t>𝑟</m:t>
                          </m:r>
                        </m:e>
                        <m:sub>
                          <m:r>
                            <a:rPr lang="en-US" i="1">
                              <a:solidFill>
                                <a:srgbClr val="FF0000"/>
                              </a:solidFill>
                              <a:latin typeface="Cambria Math"/>
                            </a:rPr>
                            <m:t>𝑒</m:t>
                          </m:r>
                          <m:r>
                            <a:rPr lang="en-US" i="1">
                              <a:solidFill>
                                <a:srgbClr val="FF0000"/>
                              </a:solidFill>
                              <a:latin typeface="Cambria Math"/>
                            </a:rPr>
                            <m:t>1</m:t>
                          </m:r>
                        </m:sub>
                      </m:sSub>
                      <m:r>
                        <a:rPr lang="en-US" b="0" i="1" smtClean="0">
                          <a:solidFill>
                            <a:srgbClr val="FF0000"/>
                          </a:solidFill>
                          <a:latin typeface="Cambria Math"/>
                        </a:rPr>
                        <m:t>+</m:t>
                      </m:r>
                      <m:sSub>
                        <m:sSubPr>
                          <m:ctrlPr>
                            <a:rPr lang="en-US" i="1">
                              <a:solidFill>
                                <a:srgbClr val="FF0000"/>
                              </a:solidFill>
                              <a:latin typeface="Cambria Math"/>
                            </a:rPr>
                          </m:ctrlPr>
                        </m:sSubPr>
                        <m:e>
                          <m:d>
                            <m:dPr>
                              <m:ctrlPr>
                                <a:rPr lang="en-US" i="1" smtClean="0">
                                  <a:solidFill>
                                    <a:srgbClr val="FF0000"/>
                                  </a:solidFill>
                                  <a:latin typeface="Cambria Math"/>
                                </a:rPr>
                              </m:ctrlPr>
                            </m:dPr>
                            <m:e>
                              <m:r>
                                <a:rPr lang="en-US" b="0" i="1" smtClean="0">
                                  <a:solidFill>
                                    <a:srgbClr val="FF0000"/>
                                  </a:solidFill>
                                  <a:latin typeface="Cambria Math"/>
                                </a:rPr>
                                <m:t>1+</m:t>
                              </m:r>
                              <m:sSub>
                                <m:sSubPr>
                                  <m:ctrlPr>
                                    <a:rPr lang="en-US" b="0" i="1" smtClean="0">
                                      <a:solidFill>
                                        <a:srgbClr val="FF0000"/>
                                      </a:solidFill>
                                      <a:latin typeface="Cambria Math"/>
                                    </a:rPr>
                                  </m:ctrlPr>
                                </m:sSubPr>
                                <m:e>
                                  <m:r>
                                    <a:rPr lang="en-US" b="0" i="1" smtClean="0">
                                      <a:solidFill>
                                        <a:srgbClr val="FF0000"/>
                                      </a:solidFill>
                                      <a:latin typeface="Cambria Math"/>
                                      <a:ea typeface="Cambria Math"/>
                                    </a:rPr>
                                    <m:t>𝛽</m:t>
                                  </m:r>
                                </m:e>
                                <m:sub>
                                  <m:r>
                                    <a:rPr lang="en-US" b="0" i="1" smtClean="0">
                                      <a:solidFill>
                                        <a:srgbClr val="FF0000"/>
                                      </a:solidFill>
                                      <a:latin typeface="Cambria Math"/>
                                    </a:rPr>
                                    <m:t>1</m:t>
                                  </m:r>
                                </m:sub>
                              </m:sSub>
                            </m:e>
                          </m:d>
                          <m:r>
                            <a:rPr lang="en-US" i="1">
                              <a:solidFill>
                                <a:srgbClr val="FF0000"/>
                              </a:solidFill>
                              <a:latin typeface="Cambria Math"/>
                              <a:ea typeface="Cambria Math"/>
                            </a:rPr>
                            <m:t>𝛽</m:t>
                          </m:r>
                        </m:e>
                        <m:sub>
                          <m:r>
                            <a:rPr lang="en-US" i="1">
                              <a:solidFill>
                                <a:srgbClr val="FF0000"/>
                              </a:solidFill>
                              <a:latin typeface="Cambria Math"/>
                              <a:ea typeface="Cambria Math"/>
                            </a:rPr>
                            <m:t>2</m:t>
                          </m:r>
                        </m:sub>
                      </m:sSub>
                      <m:sSub>
                        <m:sSubPr>
                          <m:ctrlPr>
                            <a:rPr lang="en-US" i="1">
                              <a:solidFill>
                                <a:srgbClr val="FF0000"/>
                              </a:solidFill>
                              <a:latin typeface="Cambria Math"/>
                            </a:rPr>
                          </m:ctrlPr>
                        </m:sSubPr>
                        <m:e>
                          <m:r>
                            <a:rPr lang="en-US" i="1">
                              <a:solidFill>
                                <a:srgbClr val="FF0000"/>
                              </a:solidFill>
                              <a:latin typeface="Cambria Math"/>
                            </a:rPr>
                            <m:t>𝑟</m:t>
                          </m:r>
                        </m:e>
                        <m:sub>
                          <m:r>
                            <a:rPr lang="en-US" i="1">
                              <a:solidFill>
                                <a:srgbClr val="FF0000"/>
                              </a:solidFill>
                              <a:latin typeface="Cambria Math"/>
                            </a:rPr>
                            <m:t>𝑒</m:t>
                          </m:r>
                          <m:r>
                            <a:rPr lang="en-US" i="1">
                              <a:solidFill>
                                <a:srgbClr val="FF0000"/>
                              </a:solidFill>
                              <a:latin typeface="Cambria Math"/>
                            </a:rPr>
                            <m:t>2</m:t>
                          </m:r>
                        </m:sub>
                      </m:sSub>
                      <m:r>
                        <a:rPr lang="en-US" i="1" smtClean="0">
                          <a:solidFill>
                            <a:srgbClr val="FF0000"/>
                          </a:solidFill>
                          <a:latin typeface="Cambria Math"/>
                          <a:ea typeface="Cambria Math"/>
                        </a:rPr>
                        <m:t>≈</m:t>
                      </m:r>
                      <m:sSub>
                        <m:sSubPr>
                          <m:ctrlPr>
                            <a:rPr lang="en-US" i="1" smtClean="0">
                              <a:solidFill>
                                <a:srgbClr val="FF0000"/>
                              </a:solidFill>
                              <a:latin typeface="Cambria Math"/>
                              <a:ea typeface="Cambria Math"/>
                            </a:rPr>
                          </m:ctrlPr>
                        </m:sSubPr>
                        <m:e>
                          <m:r>
                            <a:rPr lang="en-US" i="1" smtClean="0">
                              <a:solidFill>
                                <a:srgbClr val="FF0000"/>
                              </a:solidFill>
                              <a:latin typeface="Cambria Math"/>
                              <a:ea typeface="Cambria Math"/>
                            </a:rPr>
                            <m:t>𝛽</m:t>
                          </m:r>
                        </m:e>
                        <m:sub>
                          <m:r>
                            <a:rPr lang="en-US" b="0" i="1" smtClean="0">
                              <a:solidFill>
                                <a:srgbClr val="FF0000"/>
                              </a:solidFill>
                              <a:latin typeface="Cambria Math"/>
                              <a:ea typeface="Cambria Math"/>
                            </a:rPr>
                            <m:t>𝐷</m:t>
                          </m:r>
                        </m:sub>
                      </m:sSub>
                      <m:sSub>
                        <m:sSubPr>
                          <m:ctrlPr>
                            <a:rPr lang="en-US" i="1" smtClean="0">
                              <a:solidFill>
                                <a:srgbClr val="FF0000"/>
                              </a:solidFill>
                              <a:latin typeface="Cambria Math"/>
                              <a:ea typeface="Cambria Math"/>
                            </a:rPr>
                          </m:ctrlPr>
                        </m:sSubPr>
                        <m:e>
                          <m:r>
                            <a:rPr lang="en-US" b="0" i="1" smtClean="0">
                              <a:solidFill>
                                <a:srgbClr val="FF0000"/>
                              </a:solidFill>
                              <a:latin typeface="Cambria Math"/>
                              <a:ea typeface="Cambria Math"/>
                            </a:rPr>
                            <m:t>𝑟</m:t>
                          </m:r>
                        </m:e>
                        <m:sub>
                          <m:r>
                            <a:rPr lang="en-US" b="0" i="1" smtClean="0">
                              <a:solidFill>
                                <a:srgbClr val="FF0000"/>
                              </a:solidFill>
                              <a:latin typeface="Cambria Math"/>
                              <a:ea typeface="Cambria Math"/>
                            </a:rPr>
                            <m:t>𝑒</m:t>
                          </m:r>
                          <m:r>
                            <a:rPr lang="en-US" b="0" i="1" smtClean="0">
                              <a:solidFill>
                                <a:srgbClr val="FF0000"/>
                              </a:solidFill>
                              <a:latin typeface="Cambria Math"/>
                              <a:ea typeface="Cambria Math"/>
                            </a:rPr>
                            <m:t>2</m:t>
                          </m:r>
                        </m:sub>
                      </m:sSub>
                    </m:oMath>
                  </m:oMathPara>
                </a14:m>
                <a:endParaRPr lang="en-US" i="1">
                  <a:solidFill>
                    <a:srgbClr val="FF0000"/>
                  </a:solidFill>
                  <a:latin typeface="Cambria Math"/>
                </a:endParaRPr>
              </a:p>
              <a:p>
                <a:pPr marL="0" indent="0" algn="ctr" eaLnBrk="1" hangingPunct="1">
                  <a:buNone/>
                </a:pPr>
                <a14:m>
                  <m:oMathPara xmlns:m="http://schemas.openxmlformats.org/officeDocument/2006/math">
                    <m:oMathParaPr>
                      <m:jc m:val="left"/>
                    </m:oMathParaPr>
                    <m:oMath xmlns:m="http://schemas.openxmlformats.org/officeDocument/2006/math">
                      <m:r>
                        <a:rPr lang="en-US" i="1">
                          <a:solidFill>
                            <a:srgbClr val="FF0000"/>
                          </a:solidFill>
                          <a:latin typeface="Cambria Math"/>
                        </a:rPr>
                        <m:t>           </m:t>
                      </m:r>
                      <m:r>
                        <a:rPr lang="en-US" i="1" smtClean="0">
                          <a:solidFill>
                            <a:srgbClr val="FF0000"/>
                          </a:solidFill>
                          <a:latin typeface="Cambria Math"/>
                          <a:ea typeface="Cambria Math"/>
                        </a:rPr>
                        <m:t>→</m:t>
                      </m:r>
                      <m:sSub>
                        <m:sSubPr>
                          <m:ctrlPr>
                            <a:rPr lang="en-US" i="1" smtClean="0">
                              <a:solidFill>
                                <a:srgbClr val="FF0000"/>
                              </a:solidFill>
                              <a:latin typeface="Cambria Math"/>
                              <a:ea typeface="Cambria Math"/>
                            </a:rPr>
                          </m:ctrlPr>
                        </m:sSubPr>
                        <m:e>
                          <m:r>
                            <a:rPr lang="en-US" b="0" i="1" smtClean="0">
                              <a:solidFill>
                                <a:srgbClr val="FF0000"/>
                              </a:solidFill>
                              <a:latin typeface="Cambria Math"/>
                              <a:ea typeface="Cambria Math"/>
                            </a:rPr>
                            <m:t>𝑟</m:t>
                          </m:r>
                        </m:e>
                        <m:sub>
                          <m:r>
                            <a:rPr lang="en-US" b="0" i="1" smtClean="0">
                              <a:solidFill>
                                <a:srgbClr val="FF0000"/>
                              </a:solidFill>
                              <a:latin typeface="Cambria Math"/>
                              <a:ea typeface="Cambria Math"/>
                            </a:rPr>
                            <m:t>𝑒</m:t>
                          </m:r>
                        </m:sub>
                      </m:sSub>
                      <m:r>
                        <a:rPr lang="en-US" b="0" i="1" smtClean="0">
                          <a:solidFill>
                            <a:srgbClr val="FF0000"/>
                          </a:solidFill>
                          <a:latin typeface="Cambria Math"/>
                          <a:ea typeface="Cambria Math"/>
                        </a:rPr>
                        <m:t>=</m:t>
                      </m:r>
                      <m:sSub>
                        <m:sSubPr>
                          <m:ctrlPr>
                            <a:rPr lang="en-US" b="0" i="1" smtClean="0">
                              <a:solidFill>
                                <a:srgbClr val="FF0000"/>
                              </a:solidFill>
                              <a:latin typeface="Cambria Math"/>
                              <a:ea typeface="Cambria Math"/>
                            </a:rPr>
                          </m:ctrlPr>
                        </m:sSubPr>
                        <m:e>
                          <m:r>
                            <a:rPr lang="en-US" b="0" i="1" smtClean="0">
                              <a:solidFill>
                                <a:srgbClr val="FF0000"/>
                              </a:solidFill>
                              <a:latin typeface="Cambria Math"/>
                              <a:ea typeface="Cambria Math"/>
                            </a:rPr>
                            <m:t>𝑟</m:t>
                          </m:r>
                        </m:e>
                        <m:sub>
                          <m:r>
                            <a:rPr lang="en-US" b="0" i="1" smtClean="0">
                              <a:solidFill>
                                <a:srgbClr val="FF0000"/>
                              </a:solidFill>
                              <a:latin typeface="Cambria Math"/>
                              <a:ea typeface="Cambria Math"/>
                            </a:rPr>
                            <m:t>𝑒</m:t>
                          </m:r>
                          <m:r>
                            <a:rPr lang="en-US" b="0" i="1" smtClean="0">
                              <a:solidFill>
                                <a:srgbClr val="FF0000"/>
                              </a:solidFill>
                              <a:latin typeface="Cambria Math"/>
                              <a:ea typeface="Cambria Math"/>
                            </a:rPr>
                            <m:t>2</m:t>
                          </m:r>
                        </m:sub>
                      </m:sSub>
                    </m:oMath>
                  </m:oMathPara>
                </a14:m>
                <a:endParaRPr lang="en-US">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9600" y="5486400"/>
                <a:ext cx="7924800" cy="960391"/>
              </a:xfrm>
              <a:prstGeom prst="rect">
                <a:avLst/>
              </a:prstGeom>
              <a:blipFill rotWithShape="1">
                <a:blip r:embed="rId4"/>
                <a:stretch>
                  <a:fillRect/>
                </a:stretch>
              </a:blipFill>
              <a:ln w="28575">
                <a:solidFill>
                  <a:srgbClr val="645DF9"/>
                </a:solidFill>
              </a:ln>
            </p:spPr>
            <p:txBody>
              <a:bodyPr/>
              <a:lstStyle/>
              <a:p>
                <a:r>
                  <a:rPr lang="en-US">
                    <a:noFill/>
                  </a:rPr>
                  <a:t> </a:t>
                </a:r>
              </a:p>
            </p:txBody>
          </p:sp>
        </mc:Fallback>
      </mc:AlternateContent>
    </p:spTree>
    <p:extLst>
      <p:ext uri="{BB962C8B-B14F-4D97-AF65-F5344CB8AC3E}">
        <p14:creationId xmlns:p14="http://schemas.microsoft.com/office/powerpoint/2010/main" val="7013053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Content Placeholder 6"/>
          <p:cNvSpPr>
            <a:spLocks noGrp="1"/>
          </p:cNvSpPr>
          <p:nvPr>
            <p:ph sz="half" idx="1"/>
          </p:nvPr>
        </p:nvSpPr>
        <p:spPr>
          <a:xfrm>
            <a:off x="457200" y="1066800"/>
            <a:ext cx="8229600" cy="5287963"/>
          </a:xfrm>
        </p:spPr>
        <p:txBody>
          <a:bodyPr/>
          <a:lstStyle/>
          <a:p>
            <a:pPr eaLnBrk="1" hangingPunct="1"/>
            <a:r>
              <a:rPr lang="en-US" sz="1600" smtClean="0"/>
              <a:t> </a:t>
            </a:r>
            <a:r>
              <a:rPr lang="en-US" sz="1800" smtClean="0">
                <a:solidFill>
                  <a:srgbClr val="FF0000"/>
                </a:solidFill>
              </a:rPr>
              <a:t>Tham số trong chế độ động</a:t>
            </a:r>
            <a:endParaRPr lang="en-US" sz="1800">
              <a:solidFill>
                <a:srgbClr val="FF0000"/>
              </a:solidFill>
            </a:endParaRPr>
          </a:p>
          <a:p>
            <a:pPr marL="0" indent="625475" eaLnBrk="1" hangingPunct="1">
              <a:buNone/>
            </a:pPr>
            <a:r>
              <a:rPr lang="en-US" altLang="ja-JP" sz="1800" smtClean="0">
                <a:cs typeface="HGP明朝E"/>
              </a:rPr>
              <a:t>Trong chế độ </a:t>
            </a:r>
            <a:r>
              <a:rPr lang="vi-VN" altLang="ja-JP" sz="1800" smtClean="0">
                <a:latin typeface="Constantia" pitchFamily="18" charset="0"/>
                <a:cs typeface="HGP明朝E"/>
              </a:rPr>
              <a:t>xoay </a:t>
            </a:r>
            <a:r>
              <a:rPr lang="vi-VN" altLang="ja-JP" sz="1800">
                <a:latin typeface="Constantia" pitchFamily="18" charset="0"/>
                <a:cs typeface="HGP明朝E"/>
              </a:rPr>
              <a:t>chiều transistor Darlington được mắc theo kiểu cực góp chung </a:t>
            </a:r>
            <a:r>
              <a:rPr lang="en-US" altLang="ja-JP" sz="1800" smtClean="0">
                <a:latin typeface="Constantia" pitchFamily="18" charset="0"/>
                <a:cs typeface="HGP明朝E"/>
              </a:rPr>
              <a:t>(</a:t>
            </a:r>
            <a:r>
              <a:rPr lang="vi-VN" altLang="ja-JP" sz="1800" smtClean="0">
                <a:latin typeface="Constantia" pitchFamily="18" charset="0"/>
                <a:cs typeface="HGP明朝E"/>
              </a:rPr>
              <a:t>CC</a:t>
            </a:r>
            <a:r>
              <a:rPr lang="vi-VN" altLang="ja-JP" sz="1800">
                <a:latin typeface="Constantia" pitchFamily="18" charset="0"/>
                <a:cs typeface="HGP明朝E"/>
              </a:rPr>
              <a:t>) nên </a:t>
            </a:r>
            <a:r>
              <a:rPr lang="vi-VN" altLang="ja-JP" sz="1800" smtClean="0">
                <a:latin typeface="Constantia" pitchFamily="18" charset="0"/>
                <a:cs typeface="HGP明朝E"/>
              </a:rPr>
              <a:t>có</a:t>
            </a:r>
            <a:r>
              <a:rPr lang="en-US" altLang="ja-JP" sz="1800" smtClean="0">
                <a:latin typeface="Constantia" pitchFamily="18" charset="0"/>
                <a:cs typeface="HGP明朝E"/>
              </a:rPr>
              <a:t> những đặc điểm:</a:t>
            </a:r>
          </a:p>
          <a:p>
            <a:pPr lvl="1" eaLnBrk="1" hangingPunct="1">
              <a:buFont typeface="Wingdings" pitchFamily="2" charset="2"/>
              <a:buChar char="§"/>
            </a:pPr>
            <a:r>
              <a:rPr lang="en-US" altLang="ja-JP" sz="1800" smtClean="0">
                <a:latin typeface="Constantia" pitchFamily="18" charset="0"/>
                <a:cs typeface="HGP明朝E"/>
              </a:rPr>
              <a:t>Trở</a:t>
            </a:r>
            <a:r>
              <a:rPr lang="ja-JP" altLang="en-US" sz="1800" smtClean="0">
                <a:latin typeface="Constantia" pitchFamily="18" charset="0"/>
                <a:cs typeface="HGP明朝E"/>
              </a:rPr>
              <a:t> </a:t>
            </a:r>
            <a:r>
              <a:rPr lang="en-US" altLang="ja-JP" sz="1800" smtClean="0">
                <a:latin typeface="Constantia" pitchFamily="18" charset="0"/>
                <a:cs typeface="HGP明朝E"/>
              </a:rPr>
              <a:t>kháng vào </a:t>
            </a:r>
            <a:r>
              <a:rPr lang="en-US" altLang="ja-JP" sz="1800">
                <a:latin typeface="Constantia" pitchFamily="18" charset="0"/>
                <a:cs typeface="HGP明朝E"/>
              </a:rPr>
              <a:t>lớn</a:t>
            </a:r>
            <a:r>
              <a:rPr lang="ja-JP" altLang="en-US" sz="1800">
                <a:latin typeface="Constantia" pitchFamily="18" charset="0"/>
                <a:cs typeface="HGP明朝E"/>
              </a:rPr>
              <a:t> </a:t>
            </a:r>
            <a:r>
              <a:rPr lang="vi-VN" altLang="ja-JP" sz="1800">
                <a:latin typeface="Constantia" pitchFamily="18" charset="0"/>
                <a:cs typeface="HGP明朝E"/>
              </a:rPr>
              <a:t>(hàng trăm k</a:t>
            </a:r>
            <a:r>
              <a:rPr lang="ja-JP" altLang="en-US" sz="1800">
                <a:latin typeface="Constantia" pitchFamily="18" charset="0"/>
                <a:cs typeface="HGP明朝E"/>
                <a:sym typeface="Symbol" pitchFamily="18" charset="2"/>
              </a:rPr>
              <a:t></a:t>
            </a:r>
            <a:r>
              <a:rPr lang="en-US" altLang="ja-JP" sz="1800" smtClean="0">
                <a:latin typeface="Constantia" pitchFamily="18" charset="0"/>
                <a:cs typeface="HGP明朝E"/>
                <a:sym typeface="Symbol" pitchFamily="18" charset="2"/>
              </a:rPr>
              <a:t>): </a:t>
            </a:r>
            <a:r>
              <a:rPr lang="en-US" altLang="ja-JP" sz="1800" i="1" smtClean="0">
                <a:latin typeface="Constantia" pitchFamily="18" charset="0"/>
                <a:cs typeface="HGP明朝E"/>
                <a:sym typeface="Symbol" pitchFamily="18" charset="2"/>
              </a:rPr>
              <a:t>Z</a:t>
            </a:r>
            <a:r>
              <a:rPr lang="en-US" altLang="ja-JP" sz="1800" i="1" baseline="-25000" smtClean="0">
                <a:latin typeface="Constantia" pitchFamily="18" charset="0"/>
                <a:cs typeface="HGP明朝E"/>
                <a:sym typeface="Symbol" pitchFamily="18" charset="2"/>
              </a:rPr>
              <a:t>v</a:t>
            </a:r>
            <a:r>
              <a:rPr lang="en-US" altLang="ja-JP" sz="1800" i="1" smtClean="0">
                <a:latin typeface="Constantia" pitchFamily="18" charset="0"/>
                <a:cs typeface="HGP明朝E"/>
                <a:sym typeface="Symbol" pitchFamily="18" charset="2"/>
              </a:rPr>
              <a:t>=R</a:t>
            </a:r>
            <a:r>
              <a:rPr lang="en-US" altLang="ja-JP" sz="1800" i="1" baseline="-25000" smtClean="0">
                <a:latin typeface="Constantia" pitchFamily="18" charset="0"/>
                <a:cs typeface="HGP明朝E"/>
                <a:sym typeface="Symbol" pitchFamily="18" charset="2"/>
              </a:rPr>
              <a:t>B</a:t>
            </a:r>
            <a:r>
              <a:rPr lang="en-US" altLang="ja-JP" sz="1800" i="1" smtClean="0">
                <a:latin typeface="Constantia" pitchFamily="18" charset="0"/>
                <a:cs typeface="HGP明朝E"/>
                <a:sym typeface="Symbol" pitchFamily="18" charset="2"/>
              </a:rPr>
              <a:t>//</a:t>
            </a:r>
            <a:r>
              <a:rPr lang="el-GR" altLang="ja-JP" sz="1800" i="1" smtClean="0">
                <a:latin typeface="Constantia" pitchFamily="18" charset="0"/>
                <a:cs typeface="HGP明朝E"/>
                <a:sym typeface="Symbol" pitchFamily="18" charset="2"/>
              </a:rPr>
              <a:t>β</a:t>
            </a:r>
            <a:r>
              <a:rPr lang="en-US" altLang="ja-JP" sz="1800" i="1" smtClean="0">
                <a:latin typeface="Constantia" pitchFamily="18" charset="0"/>
                <a:cs typeface="HGP明朝E"/>
                <a:sym typeface="Symbol" pitchFamily="18" charset="2"/>
              </a:rPr>
              <a:t>R</a:t>
            </a:r>
            <a:r>
              <a:rPr lang="en-US" altLang="ja-JP" sz="1800" i="1" baseline="-25000" smtClean="0">
                <a:latin typeface="Constantia" pitchFamily="18" charset="0"/>
                <a:cs typeface="HGP明朝E"/>
                <a:sym typeface="Symbol" pitchFamily="18" charset="2"/>
              </a:rPr>
              <a:t>E</a:t>
            </a:r>
          </a:p>
          <a:p>
            <a:pPr lvl="1" eaLnBrk="1" hangingPunct="1">
              <a:buFont typeface="Wingdings" pitchFamily="2" charset="2"/>
              <a:buChar char="§"/>
            </a:pPr>
            <a:r>
              <a:rPr lang="en-US" altLang="ja-JP" sz="1800" smtClean="0">
                <a:latin typeface="Constantia" pitchFamily="18" charset="0"/>
                <a:cs typeface="HGP明朝E"/>
                <a:sym typeface="Symbol" pitchFamily="18" charset="2"/>
              </a:rPr>
              <a:t>Trở</a:t>
            </a:r>
            <a:r>
              <a:rPr lang="ja-JP" altLang="en-US" sz="1800" smtClean="0">
                <a:latin typeface="Constantia" pitchFamily="18" charset="0"/>
                <a:cs typeface="HGP明朝E"/>
                <a:sym typeface="Symbol" pitchFamily="18" charset="2"/>
              </a:rPr>
              <a:t> </a:t>
            </a:r>
            <a:r>
              <a:rPr lang="en-US" altLang="ja-JP" sz="1800" smtClean="0">
                <a:latin typeface="Constantia" pitchFamily="18" charset="0"/>
                <a:cs typeface="HGP明朝E"/>
                <a:sym typeface="Symbol" pitchFamily="18" charset="2"/>
              </a:rPr>
              <a:t>kháng ra </a:t>
            </a:r>
            <a:r>
              <a:rPr lang="en-US" altLang="ja-JP" sz="1800">
                <a:latin typeface="Constantia" pitchFamily="18" charset="0"/>
                <a:cs typeface="HGP明朝E"/>
                <a:sym typeface="Symbol" pitchFamily="18" charset="2"/>
              </a:rPr>
              <a:t>nhỏ</a:t>
            </a:r>
            <a:r>
              <a:rPr lang="ja-JP" altLang="en-US" sz="1800">
                <a:latin typeface="Constantia" pitchFamily="18" charset="0"/>
                <a:cs typeface="HGP明朝E"/>
                <a:sym typeface="Symbol" pitchFamily="18" charset="2"/>
              </a:rPr>
              <a:t> </a:t>
            </a:r>
            <a:r>
              <a:rPr lang="en-US" altLang="ja-JP" sz="1800">
                <a:latin typeface="Constantia" pitchFamily="18" charset="0"/>
                <a:cs typeface="HGP明朝E"/>
                <a:sym typeface="Symbol" pitchFamily="18" charset="2"/>
              </a:rPr>
              <a:t>(cỡ</a:t>
            </a:r>
            <a:r>
              <a:rPr lang="ja-JP" altLang="en-US" sz="1800">
                <a:latin typeface="Constantia" pitchFamily="18" charset="0"/>
                <a:cs typeface="HGP明朝E"/>
                <a:sym typeface="Symbol" pitchFamily="18" charset="2"/>
              </a:rPr>
              <a:t> </a:t>
            </a:r>
            <a:r>
              <a:rPr lang="en-US" altLang="ja-JP" sz="1800">
                <a:latin typeface="Constantia" pitchFamily="18" charset="0"/>
                <a:cs typeface="HGP明朝E"/>
                <a:sym typeface="Symbol" pitchFamily="18" charset="2"/>
              </a:rPr>
              <a:t>hàng chục </a:t>
            </a:r>
            <a:r>
              <a:rPr lang="ja-JP" altLang="en-US" sz="1800">
                <a:latin typeface="Constantia" pitchFamily="18" charset="0"/>
                <a:cs typeface="HGP明朝E"/>
                <a:sym typeface="Symbol" pitchFamily="18" charset="2"/>
              </a:rPr>
              <a:t></a:t>
            </a:r>
            <a:r>
              <a:rPr lang="en-US" altLang="ja-JP" sz="1800" smtClean="0">
                <a:latin typeface="Constantia" pitchFamily="18" charset="0"/>
                <a:cs typeface="HGP明朝E"/>
                <a:sym typeface="Symbol" pitchFamily="18" charset="2"/>
              </a:rPr>
              <a:t>): Z</a:t>
            </a:r>
            <a:r>
              <a:rPr lang="en-US" altLang="ja-JP" sz="1800" baseline="-25000" smtClean="0">
                <a:latin typeface="Constantia" pitchFamily="18" charset="0"/>
                <a:cs typeface="HGP明朝E"/>
                <a:sym typeface="Symbol" pitchFamily="18" charset="2"/>
              </a:rPr>
              <a:t>r</a:t>
            </a:r>
            <a:r>
              <a:rPr lang="en-US" altLang="ja-JP" sz="1800" smtClean="0">
                <a:latin typeface="Constantia" pitchFamily="18" charset="0"/>
                <a:cs typeface="HGP明朝E"/>
                <a:sym typeface="Symbol" pitchFamily="18" charset="2"/>
              </a:rPr>
              <a:t>=r</a:t>
            </a:r>
            <a:r>
              <a:rPr lang="en-US" altLang="ja-JP" sz="1800" baseline="-25000" smtClean="0">
                <a:latin typeface="Constantia" pitchFamily="18" charset="0"/>
                <a:cs typeface="HGP明朝E"/>
                <a:sym typeface="Symbol" pitchFamily="18" charset="2"/>
              </a:rPr>
              <a:t>e</a:t>
            </a:r>
          </a:p>
          <a:p>
            <a:pPr lvl="1" eaLnBrk="1" hangingPunct="1">
              <a:buFont typeface="Wingdings" pitchFamily="2" charset="2"/>
              <a:buChar char="§"/>
            </a:pPr>
            <a:r>
              <a:rPr lang="en-US" altLang="ja-JP" sz="1800" smtClean="0">
                <a:latin typeface="Constantia" pitchFamily="18" charset="0"/>
                <a:cs typeface="HGP明朝E"/>
                <a:sym typeface="Symbol" pitchFamily="18" charset="2"/>
              </a:rPr>
              <a:t>Hệ</a:t>
            </a:r>
            <a:r>
              <a:rPr lang="ja-JP" altLang="en-US" sz="1800" smtClean="0">
                <a:latin typeface="Constantia" pitchFamily="18" charset="0"/>
                <a:cs typeface="HGP明朝E"/>
                <a:sym typeface="Symbol" pitchFamily="18" charset="2"/>
              </a:rPr>
              <a:t> </a:t>
            </a:r>
            <a:r>
              <a:rPr lang="en-US" altLang="ja-JP" sz="1800">
                <a:latin typeface="Constantia" pitchFamily="18" charset="0"/>
                <a:cs typeface="HGP明朝E"/>
                <a:sym typeface="Symbol" pitchFamily="18" charset="2"/>
              </a:rPr>
              <a:t>số</a:t>
            </a:r>
            <a:r>
              <a:rPr lang="ja-JP" altLang="en-US" sz="1800">
                <a:latin typeface="Constantia" pitchFamily="18" charset="0"/>
                <a:cs typeface="HGP明朝E"/>
                <a:sym typeface="Symbol" pitchFamily="18" charset="2"/>
              </a:rPr>
              <a:t> </a:t>
            </a:r>
            <a:r>
              <a:rPr lang="vi-VN" altLang="ja-JP" sz="1800">
                <a:latin typeface="Constantia" pitchFamily="18" charset="0"/>
                <a:cs typeface="HGP明朝E"/>
                <a:sym typeface="Symbol" pitchFamily="18" charset="2"/>
              </a:rPr>
              <a:t>khuếch đại</a:t>
            </a:r>
            <a:r>
              <a:rPr lang="ja-JP" altLang="en-US" sz="1800">
                <a:latin typeface="Constantia" pitchFamily="18" charset="0"/>
                <a:cs typeface="HGP明朝E"/>
                <a:sym typeface="Symbol" pitchFamily="18" charset="2"/>
              </a:rPr>
              <a:t> </a:t>
            </a:r>
            <a:r>
              <a:rPr lang="en-US" altLang="ja-JP" sz="1800">
                <a:latin typeface="Constantia" pitchFamily="18" charset="0"/>
                <a:cs typeface="HGP明朝E"/>
                <a:sym typeface="Symbol" pitchFamily="18" charset="2"/>
              </a:rPr>
              <a:t>áp xấp xỉ</a:t>
            </a:r>
            <a:r>
              <a:rPr lang="ja-JP" altLang="en-US" sz="1800">
                <a:latin typeface="Constantia" pitchFamily="18" charset="0"/>
                <a:cs typeface="HGP明朝E"/>
                <a:sym typeface="Symbol" pitchFamily="18" charset="2"/>
              </a:rPr>
              <a:t> </a:t>
            </a:r>
            <a:r>
              <a:rPr lang="en-US" altLang="ja-JP" sz="1800">
                <a:latin typeface="Constantia" pitchFamily="18" charset="0"/>
                <a:cs typeface="HGP明朝E"/>
                <a:sym typeface="Symbol" pitchFamily="18" charset="2"/>
              </a:rPr>
              <a:t>bằng </a:t>
            </a:r>
            <a:r>
              <a:rPr lang="en-US" altLang="ja-JP" sz="1800" smtClean="0">
                <a:latin typeface="Constantia" pitchFamily="18" charset="0"/>
                <a:cs typeface="HGP明朝E"/>
                <a:sym typeface="Symbol" pitchFamily="18" charset="2"/>
              </a:rPr>
              <a:t>1: K</a:t>
            </a:r>
            <a:r>
              <a:rPr lang="en-US" altLang="ja-JP" sz="1800" baseline="-25000" smtClean="0">
                <a:latin typeface="Constantia" pitchFamily="18" charset="0"/>
                <a:cs typeface="HGP明朝E"/>
                <a:sym typeface="Symbol" pitchFamily="18" charset="2"/>
              </a:rPr>
              <a:t>u</a:t>
            </a:r>
            <a:r>
              <a:rPr lang="en-US" altLang="ja-JP" sz="1800" smtClean="0">
                <a:latin typeface="Constantia" pitchFamily="18" charset="0"/>
                <a:cs typeface="HGP明朝E"/>
                <a:sym typeface="Symbol" pitchFamily="18" charset="2"/>
              </a:rPr>
              <a:t>≈1</a:t>
            </a:r>
          </a:p>
          <a:p>
            <a:pPr lvl="1" eaLnBrk="1" hangingPunct="1">
              <a:buFont typeface="Wingdings" pitchFamily="2" charset="2"/>
              <a:buChar char="§"/>
            </a:pPr>
            <a:r>
              <a:rPr lang="en-US" altLang="ja-JP" sz="1800" smtClean="0">
                <a:latin typeface="Constantia" pitchFamily="18" charset="0"/>
                <a:cs typeface="HGP明朝E"/>
                <a:sym typeface="Symbol" pitchFamily="18" charset="2"/>
              </a:rPr>
              <a:t>Hệ</a:t>
            </a:r>
            <a:r>
              <a:rPr lang="ja-JP" altLang="en-US" sz="1800" smtClean="0">
                <a:latin typeface="Constantia" pitchFamily="18" charset="0"/>
                <a:cs typeface="HGP明朝E"/>
                <a:sym typeface="Symbol" pitchFamily="18" charset="2"/>
              </a:rPr>
              <a:t> </a:t>
            </a:r>
            <a:r>
              <a:rPr lang="en-US" altLang="ja-JP" sz="1800">
                <a:latin typeface="Constantia" pitchFamily="18" charset="0"/>
                <a:cs typeface="HGP明朝E"/>
                <a:sym typeface="Symbol" pitchFamily="18" charset="2"/>
              </a:rPr>
              <a:t>số</a:t>
            </a:r>
            <a:r>
              <a:rPr lang="ja-JP" altLang="en-US" sz="1800">
                <a:latin typeface="Constantia" pitchFamily="18" charset="0"/>
                <a:cs typeface="HGP明朝E"/>
                <a:sym typeface="Symbol" pitchFamily="18" charset="2"/>
              </a:rPr>
              <a:t> </a:t>
            </a:r>
            <a:r>
              <a:rPr lang="vi-VN" altLang="ja-JP" sz="1800">
                <a:latin typeface="Constantia" pitchFamily="18" charset="0"/>
                <a:cs typeface="HGP明朝E"/>
                <a:sym typeface="Symbol" pitchFamily="18" charset="2"/>
              </a:rPr>
              <a:t>khuếch đại dòng rất lớn (hàng </a:t>
            </a:r>
            <a:r>
              <a:rPr lang="vi-VN" altLang="ja-JP" sz="1800" smtClean="0">
                <a:latin typeface="Constantia" pitchFamily="18" charset="0"/>
                <a:cs typeface="HGP明朝E"/>
                <a:sym typeface="Symbol" pitchFamily="18" charset="2"/>
              </a:rPr>
              <a:t>nghìn</a:t>
            </a:r>
            <a:r>
              <a:rPr lang="en-US" altLang="ja-JP" sz="1800" smtClean="0">
                <a:latin typeface="Constantia" pitchFamily="18" charset="0"/>
                <a:cs typeface="HGP明朝E"/>
                <a:sym typeface="Symbol" pitchFamily="18" charset="2"/>
              </a:rPr>
              <a:t>): K</a:t>
            </a:r>
            <a:r>
              <a:rPr lang="en-US" altLang="ja-JP" sz="1800" baseline="-25000" smtClean="0">
                <a:latin typeface="Constantia" pitchFamily="18" charset="0"/>
                <a:cs typeface="HGP明朝E"/>
                <a:sym typeface="Symbol" pitchFamily="18" charset="2"/>
              </a:rPr>
              <a:t>i</a:t>
            </a:r>
            <a:r>
              <a:rPr lang="en-US" altLang="ja-JP" sz="1800" smtClean="0">
                <a:latin typeface="Constantia" pitchFamily="18" charset="0"/>
                <a:cs typeface="HGP明朝E"/>
                <a:sym typeface="Symbol" pitchFamily="18" charset="2"/>
              </a:rPr>
              <a:t>=</a:t>
            </a:r>
            <a:r>
              <a:rPr lang="el-GR" altLang="ja-JP" sz="1800" smtClean="0">
                <a:latin typeface="Constantia" pitchFamily="18" charset="0"/>
                <a:cs typeface="HGP明朝E"/>
                <a:sym typeface="Symbol" pitchFamily="18" charset="2"/>
              </a:rPr>
              <a:t>β</a:t>
            </a:r>
            <a:r>
              <a:rPr lang="en-US" altLang="ja-JP" sz="1800" smtClean="0">
                <a:latin typeface="Constantia" pitchFamily="18" charset="0"/>
                <a:cs typeface="HGP明朝E"/>
                <a:sym typeface="Symbol" pitchFamily="18" charset="2"/>
              </a:rPr>
              <a:t>1</a:t>
            </a:r>
            <a:r>
              <a:rPr lang="el-GR" altLang="ja-JP" sz="1800" smtClean="0">
                <a:latin typeface="Constantia" pitchFamily="18" charset="0"/>
                <a:cs typeface="HGP明朝E"/>
                <a:sym typeface="Symbol" pitchFamily="18" charset="2"/>
              </a:rPr>
              <a:t>β</a:t>
            </a:r>
            <a:r>
              <a:rPr lang="en-US" altLang="ja-JP" sz="1800" smtClean="0">
                <a:latin typeface="Constantia" pitchFamily="18" charset="0"/>
                <a:cs typeface="HGP明朝E"/>
                <a:sym typeface="Symbol" pitchFamily="18" charset="2"/>
              </a:rPr>
              <a:t>2</a:t>
            </a:r>
          </a:p>
          <a:p>
            <a:pPr lvl="1" eaLnBrk="1" hangingPunct="1">
              <a:buFont typeface="Wingdings" pitchFamily="2" charset="2"/>
              <a:buChar char="§"/>
            </a:pPr>
            <a:r>
              <a:rPr lang="vi-VN" altLang="ja-JP" sz="1800" smtClean="0">
                <a:latin typeface="Constantia" pitchFamily="18" charset="0"/>
                <a:cs typeface="HGP明朝E"/>
                <a:sym typeface="Symbol" pitchFamily="18" charset="2"/>
              </a:rPr>
              <a:t>Mạch </a:t>
            </a:r>
            <a:r>
              <a:rPr lang="vi-VN" altLang="ja-JP" sz="1800">
                <a:latin typeface="Constantia" pitchFamily="18" charset="0"/>
                <a:cs typeface="HGP明朝E"/>
                <a:sym typeface="Symbol" pitchFamily="18" charset="2"/>
              </a:rPr>
              <a:t>khuếch đại Darlington có</a:t>
            </a:r>
            <a:r>
              <a:rPr lang="ja-JP" altLang="en-US" sz="1800">
                <a:latin typeface="Constantia" pitchFamily="18" charset="0"/>
                <a:cs typeface="HGP明朝E"/>
                <a:sym typeface="Symbol" pitchFamily="18" charset="2"/>
              </a:rPr>
              <a:t> </a:t>
            </a:r>
            <a:r>
              <a:rPr lang="en-US" altLang="ja-JP" sz="1800" smtClean="0">
                <a:latin typeface="Constantia" pitchFamily="18" charset="0"/>
                <a:cs typeface="HGP明朝E"/>
                <a:sym typeface="Symbol" pitchFamily="18" charset="2"/>
              </a:rPr>
              <a:t>trở kháng vào </a:t>
            </a:r>
            <a:r>
              <a:rPr lang="en-US" altLang="ja-JP" sz="1800">
                <a:latin typeface="Constantia" pitchFamily="18" charset="0"/>
                <a:cs typeface="HGP明朝E"/>
                <a:sym typeface="Symbol" pitchFamily="18" charset="2"/>
              </a:rPr>
              <a:t>rất lớn nên dòng vào nhỏ, </a:t>
            </a:r>
            <a:r>
              <a:rPr lang="en-US" altLang="ja-JP" sz="1800" smtClean="0">
                <a:latin typeface="Constantia" pitchFamily="18" charset="0"/>
                <a:cs typeface="HGP明朝E"/>
                <a:sym typeface="Symbol" pitchFamily="18" charset="2"/>
              </a:rPr>
              <a:t>có</a:t>
            </a:r>
            <a:r>
              <a:rPr lang="ja-JP" altLang="en-US" sz="1800" smtClean="0">
                <a:latin typeface="Constantia" pitchFamily="18" charset="0"/>
                <a:cs typeface="HGP明朝E"/>
                <a:sym typeface="Symbol" pitchFamily="18" charset="2"/>
              </a:rPr>
              <a:t> </a:t>
            </a:r>
            <a:r>
              <a:rPr lang="vi-VN" altLang="ja-JP" sz="1800">
                <a:latin typeface="Constantia" pitchFamily="18" charset="0"/>
                <a:cs typeface="HGP明朝E"/>
                <a:sym typeface="Symbol" pitchFamily="18" charset="2"/>
              </a:rPr>
              <a:t>nhiều ưu điểm như</a:t>
            </a:r>
            <a:r>
              <a:rPr lang="ja-JP" altLang="en-US" sz="1800">
                <a:latin typeface="Constantia" pitchFamily="18" charset="0"/>
                <a:cs typeface="HGP明朝E"/>
                <a:sym typeface="Symbol" pitchFamily="18" charset="2"/>
              </a:rPr>
              <a:t> </a:t>
            </a:r>
            <a:r>
              <a:rPr lang="vi-VN" altLang="ja-JP" sz="1800">
                <a:latin typeface="Constantia" pitchFamily="18" charset="0"/>
                <a:cs typeface="HGP明朝E"/>
                <a:sym typeface="Symbol" pitchFamily="18" charset="2"/>
              </a:rPr>
              <a:t>độ</a:t>
            </a:r>
            <a:r>
              <a:rPr lang="ja-JP" altLang="en-US" sz="1800">
                <a:latin typeface="Constantia" pitchFamily="18" charset="0"/>
                <a:cs typeface="HGP明朝E"/>
                <a:sym typeface="Symbol" pitchFamily="18" charset="2"/>
              </a:rPr>
              <a:t> </a:t>
            </a:r>
            <a:r>
              <a:rPr lang="vi-VN" altLang="ja-JP" sz="1800">
                <a:latin typeface="Constantia" pitchFamily="18" charset="0"/>
                <a:cs typeface="HGP明朝E"/>
                <a:sym typeface="Symbol" pitchFamily="18" charset="2"/>
              </a:rPr>
              <a:t>ổn định công tác cao, méo tín hiệu nhỏ…</a:t>
            </a:r>
            <a:endParaRPr lang="ja-JP" altLang="en-US" sz="1800">
              <a:latin typeface="Constantia" pitchFamily="18" charset="0"/>
              <a:cs typeface="HGP明朝E"/>
              <a:sym typeface="Symbol" pitchFamily="18" charset="2"/>
            </a:endParaRPr>
          </a:p>
          <a:p>
            <a:pPr eaLnBrk="1" hangingPunct="1"/>
            <a:endParaRPr lang="en-US" sz="1600" smtClean="0">
              <a:latin typeface="Constantia" pitchFamily="18" charset="0"/>
            </a:endParaRPr>
          </a:p>
        </p:txBody>
      </p:sp>
      <p:sp>
        <p:nvSpPr>
          <p:cNvPr id="1536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6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7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9" name="Title 3"/>
          <p:cNvSpPr txBox="1">
            <a:spLocks/>
          </p:cNvSpPr>
          <p:nvPr/>
        </p:nvSpPr>
        <p:spPr bwMode="auto">
          <a:xfrm>
            <a:off x="457200" y="3810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a:solidFill>
                  <a:schemeClr val="accent1">
                    <a:lumMod val="75000"/>
                  </a:schemeClr>
                </a:solidFill>
                <a:latin typeface="+mn-lt"/>
                <a:cs typeface="Times New Roman" pitchFamily="18" charset="0"/>
              </a:rPr>
              <a:t>Mạch khuếch đại Darlington</a:t>
            </a:r>
            <a:endParaRPr lang="vi-VN" sz="3200">
              <a:latin typeface="+mn-lt"/>
            </a:endParaRPr>
          </a:p>
        </p:txBody>
      </p:sp>
    </p:spTree>
    <p:extLst>
      <p:ext uri="{BB962C8B-B14F-4D97-AF65-F5344CB8AC3E}">
        <p14:creationId xmlns:p14="http://schemas.microsoft.com/office/powerpoint/2010/main" val="21593467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Content Placeholder 6"/>
          <p:cNvSpPr>
            <a:spLocks noGrp="1"/>
          </p:cNvSpPr>
          <p:nvPr>
            <p:ph sz="half" idx="1"/>
          </p:nvPr>
        </p:nvSpPr>
        <p:spPr>
          <a:xfrm>
            <a:off x="457200" y="1066801"/>
            <a:ext cx="3276600" cy="4114800"/>
          </a:xfrm>
        </p:spPr>
        <p:txBody>
          <a:bodyPr/>
          <a:lstStyle/>
          <a:p>
            <a:pPr eaLnBrk="1" hangingPunct="1"/>
            <a:r>
              <a:rPr lang="en-US" sz="1600" smtClean="0"/>
              <a:t> </a:t>
            </a:r>
            <a:r>
              <a:rPr lang="en-US" sz="1800" smtClean="0">
                <a:solidFill>
                  <a:srgbClr val="FF0000"/>
                </a:solidFill>
              </a:rPr>
              <a:t>Sơ đồ nguyên lý</a:t>
            </a:r>
          </a:p>
          <a:p>
            <a:pPr marL="0" indent="0" eaLnBrk="1" hangingPunct="1">
              <a:buNone/>
            </a:pPr>
            <a:endParaRPr lang="en-US" sz="1800">
              <a:solidFill>
                <a:srgbClr val="FF0000"/>
              </a:solidFill>
            </a:endParaRPr>
          </a:p>
        </p:txBody>
      </p:sp>
      <p:sp>
        <p:nvSpPr>
          <p:cNvPr id="1536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6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7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9" name="Title 3"/>
          <p:cNvSpPr txBox="1">
            <a:spLocks/>
          </p:cNvSpPr>
          <p:nvPr/>
        </p:nvSpPr>
        <p:spPr bwMode="auto">
          <a:xfrm>
            <a:off x="457200" y="3810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a:solidFill>
                  <a:schemeClr val="accent1">
                    <a:lumMod val="75000"/>
                  </a:schemeClr>
                </a:solidFill>
                <a:latin typeface="+mn-lt"/>
                <a:cs typeface="Times New Roman" pitchFamily="18" charset="0"/>
              </a:rPr>
              <a:t>Mạch khuếch đại </a:t>
            </a:r>
            <a:r>
              <a:rPr lang="en-US" sz="3200" b="1" smtClean="0">
                <a:solidFill>
                  <a:schemeClr val="accent1">
                    <a:lumMod val="75000"/>
                  </a:schemeClr>
                </a:solidFill>
                <a:latin typeface="+mn-lt"/>
                <a:cs typeface="Times New Roman" pitchFamily="18" charset="0"/>
              </a:rPr>
              <a:t>Cascode</a:t>
            </a:r>
            <a:endParaRPr lang="vi-VN" sz="3200">
              <a:latin typeface="+mn-lt"/>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63959"/>
            <a:ext cx="310515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6"/>
          <p:cNvSpPr>
            <a:spLocks noGrp="1"/>
          </p:cNvSpPr>
          <p:nvPr>
            <p:ph sz="half" idx="1"/>
          </p:nvPr>
        </p:nvSpPr>
        <p:spPr>
          <a:xfrm>
            <a:off x="4572000" y="1066800"/>
            <a:ext cx="4191000" cy="5410200"/>
          </a:xfrm>
        </p:spPr>
        <p:txBody>
          <a:bodyPr/>
          <a:lstStyle/>
          <a:p>
            <a:pPr eaLnBrk="1" hangingPunct="1"/>
            <a:r>
              <a:rPr lang="en-US" sz="1600" smtClean="0"/>
              <a:t> </a:t>
            </a:r>
            <a:r>
              <a:rPr lang="en-US" sz="1800" smtClean="0">
                <a:solidFill>
                  <a:srgbClr val="FF0000"/>
                </a:solidFill>
              </a:rPr>
              <a:t>Sơ đồ tương đương tĩnh</a:t>
            </a:r>
          </a:p>
          <a:p>
            <a:pPr marL="0" indent="0" eaLnBrk="1" hangingPunct="1">
              <a:buNone/>
            </a:pPr>
            <a:endParaRPr lang="en-US" sz="1800">
              <a:solidFill>
                <a:srgbClr val="FF0000"/>
              </a:solidFill>
            </a:endParaRPr>
          </a:p>
        </p:txBody>
      </p:sp>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619250"/>
            <a:ext cx="310515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8525" y="1619250"/>
            <a:ext cx="15144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Arrow 1"/>
          <p:cNvSpPr/>
          <p:nvPr/>
        </p:nvSpPr>
        <p:spPr>
          <a:xfrm>
            <a:off x="3048000" y="3200400"/>
            <a:ext cx="609600" cy="381000"/>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6457950" y="3200400"/>
            <a:ext cx="609600" cy="381000"/>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2590800" y="5105400"/>
                <a:ext cx="4660058" cy="1499834"/>
              </a:xfrm>
              <a:prstGeom prst="rect">
                <a:avLst/>
              </a:prstGeom>
              <a:solidFill>
                <a:schemeClr val="bg1">
                  <a:lumMod val="95000"/>
                </a:schemeClr>
              </a:solidFill>
              <a:ln w="28575">
                <a:solidFill>
                  <a:schemeClr val="tx1"/>
                </a:solidFill>
              </a:ln>
            </p:spPr>
            <p:txBody>
              <a:bodyPr wrap="none" lIns="0" rtlCol="0" anchor="t" anchorCtr="0">
                <a:spAutoFit/>
              </a:bodyPr>
              <a:lstStyle/>
              <a:p>
                <a:pPr>
                  <a:tabLst>
                    <a:tab pos="55563" algn="l"/>
                    <a:tab pos="512763" algn="l"/>
                  </a:tabLst>
                </a:pP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a:rPr>
                          </m:ctrlPr>
                        </m:sSubPr>
                        <m:e>
                          <m:r>
                            <a:rPr lang="en-US" i="1">
                              <a:solidFill>
                                <a:srgbClr val="002060"/>
                              </a:solidFill>
                              <a:latin typeface="Cambria Math"/>
                            </a:rPr>
                            <m:t>𝑉</m:t>
                          </m:r>
                        </m:e>
                        <m:sub>
                          <m:r>
                            <a:rPr lang="en-US" b="0" i="1" smtClean="0">
                              <a:solidFill>
                                <a:srgbClr val="002060"/>
                              </a:solidFill>
                              <a:latin typeface="Cambria Math"/>
                            </a:rPr>
                            <m:t>𝐵</m:t>
                          </m:r>
                          <m:r>
                            <a:rPr lang="en-US" b="0" i="1" smtClean="0">
                              <a:solidFill>
                                <a:srgbClr val="002060"/>
                              </a:solidFill>
                              <a:latin typeface="Cambria Math"/>
                            </a:rPr>
                            <m:t>1</m:t>
                          </m:r>
                        </m:sub>
                      </m:sSub>
                      <m:r>
                        <a:rPr lang="en-US" b="0" i="1" smtClean="0">
                          <a:solidFill>
                            <a:srgbClr val="002060"/>
                          </a:solidFill>
                          <a:latin typeface="Cambria Math"/>
                        </a:rPr>
                        <m:t>=</m:t>
                      </m:r>
                      <m:f>
                        <m:fPr>
                          <m:ctrlPr>
                            <a:rPr lang="en-US" b="0" i="1" smtClean="0">
                              <a:solidFill>
                                <a:srgbClr val="002060"/>
                              </a:solidFill>
                              <a:latin typeface="Cambria Math"/>
                            </a:rPr>
                          </m:ctrlPr>
                        </m:fPr>
                        <m:num>
                          <m:sSub>
                            <m:sSubPr>
                              <m:ctrlPr>
                                <a:rPr lang="en-US" b="0" i="1" smtClean="0">
                                  <a:solidFill>
                                    <a:srgbClr val="002060"/>
                                  </a:solidFill>
                                  <a:latin typeface="Cambria Math"/>
                                </a:rPr>
                              </m:ctrlPr>
                            </m:sSubPr>
                            <m:e>
                              <m:r>
                                <a:rPr lang="en-US" b="0" i="1" smtClean="0">
                                  <a:solidFill>
                                    <a:srgbClr val="002060"/>
                                  </a:solidFill>
                                  <a:latin typeface="Cambria Math"/>
                                </a:rPr>
                                <m:t>𝑅</m:t>
                              </m:r>
                            </m:e>
                            <m:sub>
                              <m:r>
                                <a:rPr lang="en-US" b="0" i="1" smtClean="0">
                                  <a:solidFill>
                                    <a:srgbClr val="002060"/>
                                  </a:solidFill>
                                  <a:latin typeface="Cambria Math"/>
                                </a:rPr>
                                <m:t>3</m:t>
                              </m:r>
                            </m:sub>
                          </m:sSub>
                        </m:num>
                        <m:den>
                          <m:sSub>
                            <m:sSubPr>
                              <m:ctrlPr>
                                <a:rPr lang="en-US" b="0" i="1" smtClean="0">
                                  <a:solidFill>
                                    <a:srgbClr val="002060"/>
                                  </a:solidFill>
                                  <a:latin typeface="Cambria Math"/>
                                </a:rPr>
                              </m:ctrlPr>
                            </m:sSubPr>
                            <m:e>
                              <m:r>
                                <a:rPr lang="en-US" b="0" i="1" smtClean="0">
                                  <a:solidFill>
                                    <a:srgbClr val="002060"/>
                                  </a:solidFill>
                                  <a:latin typeface="Cambria Math"/>
                                </a:rPr>
                                <m:t>𝑅</m:t>
                              </m:r>
                            </m:e>
                            <m:sub>
                              <m:r>
                                <a:rPr lang="en-US" b="0" i="1" smtClean="0">
                                  <a:solidFill>
                                    <a:srgbClr val="002060"/>
                                  </a:solidFill>
                                  <a:latin typeface="Cambria Math"/>
                                </a:rPr>
                                <m:t>1</m:t>
                              </m:r>
                            </m:sub>
                          </m:sSub>
                          <m:r>
                            <a:rPr lang="en-US" b="0" i="1" smtClean="0">
                              <a:solidFill>
                                <a:srgbClr val="002060"/>
                              </a:solidFill>
                              <a:latin typeface="Cambria Math"/>
                            </a:rPr>
                            <m:t>+</m:t>
                          </m:r>
                          <m:sSub>
                            <m:sSubPr>
                              <m:ctrlPr>
                                <a:rPr lang="en-US" b="0" i="1" smtClean="0">
                                  <a:solidFill>
                                    <a:srgbClr val="002060"/>
                                  </a:solidFill>
                                  <a:latin typeface="Cambria Math"/>
                                </a:rPr>
                              </m:ctrlPr>
                            </m:sSubPr>
                            <m:e>
                              <m:r>
                                <a:rPr lang="en-US" b="0" i="1" smtClean="0">
                                  <a:solidFill>
                                    <a:srgbClr val="002060"/>
                                  </a:solidFill>
                                  <a:latin typeface="Cambria Math"/>
                                </a:rPr>
                                <m:t>𝑅</m:t>
                              </m:r>
                            </m:e>
                            <m:sub>
                              <m:r>
                                <a:rPr lang="en-US" b="0" i="1" smtClean="0">
                                  <a:solidFill>
                                    <a:srgbClr val="002060"/>
                                  </a:solidFill>
                                  <a:latin typeface="Cambria Math"/>
                                </a:rPr>
                                <m:t>2</m:t>
                              </m:r>
                            </m:sub>
                          </m:sSub>
                          <m:r>
                            <a:rPr lang="en-US" b="0" i="1" smtClean="0">
                              <a:solidFill>
                                <a:srgbClr val="002060"/>
                              </a:solidFill>
                              <a:latin typeface="Cambria Math"/>
                            </a:rPr>
                            <m:t>+</m:t>
                          </m:r>
                          <m:sSub>
                            <m:sSubPr>
                              <m:ctrlPr>
                                <a:rPr lang="en-US" b="0" i="1" smtClean="0">
                                  <a:solidFill>
                                    <a:srgbClr val="002060"/>
                                  </a:solidFill>
                                  <a:latin typeface="Cambria Math"/>
                                </a:rPr>
                              </m:ctrlPr>
                            </m:sSubPr>
                            <m:e>
                              <m:r>
                                <a:rPr lang="en-US" b="0" i="1" smtClean="0">
                                  <a:solidFill>
                                    <a:srgbClr val="002060"/>
                                  </a:solidFill>
                                  <a:latin typeface="Cambria Math"/>
                                </a:rPr>
                                <m:t>𝑅</m:t>
                              </m:r>
                            </m:e>
                            <m:sub>
                              <m:r>
                                <a:rPr lang="en-US" b="0" i="1" smtClean="0">
                                  <a:solidFill>
                                    <a:srgbClr val="002060"/>
                                  </a:solidFill>
                                  <a:latin typeface="Cambria Math"/>
                                </a:rPr>
                                <m:t>3</m:t>
                              </m:r>
                            </m:sub>
                          </m:sSub>
                        </m:den>
                      </m:f>
                      <m:sSub>
                        <m:sSubPr>
                          <m:ctrlPr>
                            <a:rPr lang="en-US" b="0" i="1" smtClean="0">
                              <a:solidFill>
                                <a:srgbClr val="002060"/>
                              </a:solidFill>
                              <a:latin typeface="Cambria Math"/>
                            </a:rPr>
                          </m:ctrlPr>
                        </m:sSubPr>
                        <m:e>
                          <m:r>
                            <a:rPr lang="en-US" b="0" i="1" smtClean="0">
                              <a:solidFill>
                                <a:srgbClr val="002060"/>
                              </a:solidFill>
                              <a:latin typeface="Cambria Math"/>
                            </a:rPr>
                            <m:t>𝑉</m:t>
                          </m:r>
                        </m:e>
                        <m:sub>
                          <m:r>
                            <a:rPr lang="en-US" b="0" i="1" smtClean="0">
                              <a:solidFill>
                                <a:srgbClr val="002060"/>
                              </a:solidFill>
                              <a:latin typeface="Cambria Math"/>
                            </a:rPr>
                            <m:t>𝐶𝐶</m:t>
                          </m:r>
                        </m:sub>
                      </m:sSub>
                    </m:oMath>
                  </m:oMathPara>
                </a14:m>
                <a:endParaRPr lang="en-US" smtClean="0">
                  <a:solidFill>
                    <a:srgbClr val="002060"/>
                  </a:solidFill>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𝑉</m:t>
                          </m:r>
                        </m:e>
                        <m:sub>
                          <m:r>
                            <a:rPr lang="en-US" b="0" i="1" smtClean="0">
                              <a:solidFill>
                                <a:srgbClr val="002060"/>
                              </a:solidFill>
                              <a:latin typeface="Cambria Math"/>
                              <a:ea typeface="Cambria Math"/>
                            </a:rPr>
                            <m:t>𝐸</m:t>
                          </m:r>
                          <m:r>
                            <a:rPr lang="en-US" b="0" i="1" smtClean="0">
                              <a:solidFill>
                                <a:srgbClr val="002060"/>
                              </a:solidFill>
                              <a:latin typeface="Cambria Math"/>
                              <a:ea typeface="Cambria Math"/>
                            </a:rPr>
                            <m:t>1</m:t>
                          </m:r>
                        </m:sub>
                      </m:sSub>
                      <m:r>
                        <a:rPr lang="en-US" b="0" i="1" smtClean="0">
                          <a:solidFill>
                            <a:srgbClr val="002060"/>
                          </a:solidFill>
                          <a:latin typeface="Cambria Math"/>
                          <a:ea typeface="Cambria Math"/>
                        </a:rPr>
                        <m:t>=</m:t>
                      </m:r>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𝑉</m:t>
                          </m:r>
                        </m:e>
                        <m:sub>
                          <m:r>
                            <a:rPr lang="en-US" b="0" i="1" smtClean="0">
                              <a:solidFill>
                                <a:srgbClr val="002060"/>
                              </a:solidFill>
                              <a:latin typeface="Cambria Math"/>
                              <a:ea typeface="Cambria Math"/>
                            </a:rPr>
                            <m:t>𝐵</m:t>
                          </m:r>
                          <m:r>
                            <a:rPr lang="en-US" b="0" i="1" smtClean="0">
                              <a:solidFill>
                                <a:srgbClr val="002060"/>
                              </a:solidFill>
                              <a:latin typeface="Cambria Math"/>
                              <a:ea typeface="Cambria Math"/>
                            </a:rPr>
                            <m:t>1</m:t>
                          </m:r>
                        </m:sub>
                      </m:sSub>
                      <m:r>
                        <a:rPr lang="en-US" b="0" i="1" smtClean="0">
                          <a:solidFill>
                            <a:srgbClr val="002060"/>
                          </a:solidFill>
                          <a:latin typeface="Cambria Math"/>
                          <a:ea typeface="Cambria Math"/>
                        </a:rPr>
                        <m:t>−</m:t>
                      </m:r>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𝑈</m:t>
                          </m:r>
                        </m:e>
                        <m:sub>
                          <m:r>
                            <a:rPr lang="en-US" b="0" i="1" smtClean="0">
                              <a:solidFill>
                                <a:srgbClr val="002060"/>
                              </a:solidFill>
                              <a:latin typeface="Cambria Math"/>
                              <a:ea typeface="Cambria Math"/>
                            </a:rPr>
                            <m:t>𝐵𝐸</m:t>
                          </m:r>
                          <m:r>
                            <a:rPr lang="en-US" b="0" i="1" smtClean="0">
                              <a:solidFill>
                                <a:srgbClr val="002060"/>
                              </a:solidFill>
                              <a:latin typeface="Cambria Math"/>
                              <a:ea typeface="Cambria Math"/>
                            </a:rPr>
                            <m:t>1</m:t>
                          </m:r>
                        </m:sub>
                      </m:sSub>
                    </m:oMath>
                  </m:oMathPara>
                </a14:m>
                <a:endParaRPr lang="en-US" smtClean="0">
                  <a:solidFill>
                    <a:srgbClr val="002060"/>
                  </a:solidFill>
                  <a:latin typeface="+mn-lt"/>
                </a:endParaRPr>
              </a:p>
              <a:p>
                <a:pPr/>
                <a14:m>
                  <m:oMathPara xmlns:m="http://schemas.openxmlformats.org/officeDocument/2006/math">
                    <m:oMathParaPr>
                      <m:jc m:val="centerGroup"/>
                    </m:oMathParaPr>
                    <m:oMath xmlns:m="http://schemas.openxmlformats.org/officeDocument/2006/math">
                      <m:sSub>
                        <m:sSubPr>
                          <m:ctrlPr>
                            <a:rPr lang="en-US" i="1">
                              <a:solidFill>
                                <a:srgbClr val="002060"/>
                              </a:solidFill>
                              <a:latin typeface="Cambria Math"/>
                            </a:rPr>
                          </m:ctrlPr>
                        </m:sSubPr>
                        <m:e>
                          <m:r>
                            <a:rPr lang="en-US" i="1" smtClean="0">
                              <a:solidFill>
                                <a:srgbClr val="002060"/>
                              </a:solidFill>
                              <a:latin typeface="Cambria Math"/>
                              <a:ea typeface="Cambria Math"/>
                            </a:rPr>
                            <m:t>→</m:t>
                          </m:r>
                          <m:r>
                            <a:rPr lang="en-US" b="0" i="1" smtClean="0">
                              <a:solidFill>
                                <a:srgbClr val="002060"/>
                              </a:solidFill>
                              <a:latin typeface="Cambria Math"/>
                            </a:rPr>
                            <m:t>𝐼</m:t>
                          </m:r>
                        </m:e>
                        <m:sub>
                          <m:r>
                            <a:rPr lang="en-US" b="0" i="1" smtClean="0">
                              <a:solidFill>
                                <a:srgbClr val="002060"/>
                              </a:solidFill>
                              <a:latin typeface="Cambria Math"/>
                            </a:rPr>
                            <m:t>𝐸</m:t>
                          </m:r>
                          <m:r>
                            <a:rPr lang="en-US" b="0" i="1" smtClean="0">
                              <a:solidFill>
                                <a:srgbClr val="002060"/>
                              </a:solidFill>
                              <a:latin typeface="Cambria Math"/>
                            </a:rPr>
                            <m:t>1</m:t>
                          </m:r>
                        </m:sub>
                      </m:sSub>
                      <m:r>
                        <a:rPr lang="en-US" i="1">
                          <a:solidFill>
                            <a:srgbClr val="002060"/>
                          </a:solidFill>
                          <a:latin typeface="Cambria Math"/>
                          <a:ea typeface="Cambria Math"/>
                        </a:rPr>
                        <m:t>=</m:t>
                      </m:r>
                      <m:f>
                        <m:fPr>
                          <m:ctrlPr>
                            <a:rPr lang="en-US" i="1" smtClean="0">
                              <a:solidFill>
                                <a:srgbClr val="002060"/>
                              </a:solidFill>
                              <a:latin typeface="Cambria Math"/>
                              <a:ea typeface="Cambria Math"/>
                            </a:rPr>
                          </m:ctrlPr>
                        </m:fPr>
                        <m:num>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𝑉</m:t>
                              </m:r>
                            </m:e>
                            <m:sub>
                              <m:r>
                                <a:rPr lang="en-US" b="0" i="1" smtClean="0">
                                  <a:solidFill>
                                    <a:srgbClr val="002060"/>
                                  </a:solidFill>
                                  <a:latin typeface="Cambria Math"/>
                                  <a:ea typeface="Cambria Math"/>
                                </a:rPr>
                                <m:t>𝐸</m:t>
                              </m:r>
                              <m:r>
                                <a:rPr lang="en-US" b="0" i="1" smtClean="0">
                                  <a:solidFill>
                                    <a:srgbClr val="002060"/>
                                  </a:solidFill>
                                  <a:latin typeface="Cambria Math"/>
                                  <a:ea typeface="Cambria Math"/>
                                </a:rPr>
                                <m:t>1</m:t>
                              </m:r>
                            </m:sub>
                          </m:sSub>
                        </m:num>
                        <m:den>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𝑅</m:t>
                              </m:r>
                            </m:e>
                            <m:sub>
                              <m:r>
                                <a:rPr lang="en-US" b="0" i="1" smtClean="0">
                                  <a:solidFill>
                                    <a:srgbClr val="002060"/>
                                  </a:solidFill>
                                  <a:latin typeface="Cambria Math"/>
                                  <a:ea typeface="Cambria Math"/>
                                </a:rPr>
                                <m:t>𝐸</m:t>
                              </m:r>
                            </m:sub>
                          </m:sSub>
                        </m:den>
                      </m:f>
                      <m:r>
                        <a:rPr lang="en-US" i="1" smtClean="0">
                          <a:solidFill>
                            <a:srgbClr val="002060"/>
                          </a:solidFill>
                          <a:latin typeface="Cambria Math"/>
                          <a:ea typeface="Cambria Math"/>
                        </a:rPr>
                        <m:t>≈</m:t>
                      </m:r>
                      <m:sSub>
                        <m:sSubPr>
                          <m:ctrlPr>
                            <a:rPr lang="en-US" i="1" smtClean="0">
                              <a:solidFill>
                                <a:srgbClr val="002060"/>
                              </a:solidFill>
                              <a:latin typeface="Cambria Math"/>
                              <a:ea typeface="Cambria Math"/>
                            </a:rPr>
                          </m:ctrlPr>
                        </m:sSubPr>
                        <m:e>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𝐶</m:t>
                          </m:r>
                          <m:r>
                            <a:rPr lang="en-US" b="0" i="1" smtClean="0">
                              <a:solidFill>
                                <a:srgbClr val="002060"/>
                              </a:solidFill>
                              <a:latin typeface="Cambria Math"/>
                              <a:ea typeface="Cambria Math"/>
                            </a:rPr>
                            <m:t>1</m:t>
                          </m:r>
                        </m:sub>
                      </m:sSub>
                      <m:r>
                        <a:rPr lang="en-US" b="0" i="1" smtClean="0">
                          <a:solidFill>
                            <a:srgbClr val="002060"/>
                          </a:solidFill>
                          <a:latin typeface="Cambria Math"/>
                          <a:ea typeface="Cambria Math"/>
                        </a:rPr>
                        <m:t>=</m:t>
                      </m:r>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𝐸</m:t>
                          </m:r>
                          <m:r>
                            <a:rPr lang="en-US" b="0" i="1" smtClean="0">
                              <a:solidFill>
                                <a:srgbClr val="002060"/>
                              </a:solidFill>
                              <a:latin typeface="Cambria Math"/>
                              <a:ea typeface="Cambria Math"/>
                            </a:rPr>
                            <m:t>2</m:t>
                          </m:r>
                        </m:sub>
                      </m:sSub>
                      <m:r>
                        <a:rPr lang="en-US" b="0" i="1" smtClean="0">
                          <a:solidFill>
                            <a:srgbClr val="002060"/>
                          </a:solidFill>
                          <a:latin typeface="Cambria Math"/>
                          <a:ea typeface="Cambria Math"/>
                        </a:rPr>
                        <m:t>→</m:t>
                      </m:r>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𝐵</m:t>
                          </m:r>
                          <m:r>
                            <a:rPr lang="en-US" b="0" i="1" smtClean="0">
                              <a:solidFill>
                                <a:srgbClr val="002060"/>
                              </a:solidFill>
                              <a:latin typeface="Cambria Math"/>
                              <a:ea typeface="Cambria Math"/>
                            </a:rPr>
                            <m:t>1</m:t>
                          </m:r>
                        </m:sub>
                      </m:sSub>
                      <m:r>
                        <a:rPr lang="en-US" b="0" i="1" smtClean="0">
                          <a:solidFill>
                            <a:srgbClr val="002060"/>
                          </a:solidFill>
                          <a:latin typeface="Cambria Math"/>
                          <a:ea typeface="Cambria Math"/>
                        </a:rPr>
                        <m:t>=</m:t>
                      </m:r>
                      <m:f>
                        <m:fPr>
                          <m:ctrlPr>
                            <a:rPr lang="en-US" b="0" i="1" smtClean="0">
                              <a:solidFill>
                                <a:srgbClr val="002060"/>
                              </a:solidFill>
                              <a:latin typeface="Cambria Math"/>
                              <a:ea typeface="Cambria Math"/>
                            </a:rPr>
                          </m:ctrlPr>
                        </m:fPr>
                        <m:num>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𝐼</m:t>
                              </m:r>
                            </m:e>
                            <m:sub>
                              <m:r>
                                <a:rPr lang="en-US" b="0" i="1" smtClean="0">
                                  <a:solidFill>
                                    <a:srgbClr val="002060"/>
                                  </a:solidFill>
                                  <a:latin typeface="Cambria Math"/>
                                  <a:ea typeface="Cambria Math"/>
                                </a:rPr>
                                <m:t>𝐶</m:t>
                              </m:r>
                              <m:r>
                                <a:rPr lang="en-US" b="0" i="1" smtClean="0">
                                  <a:solidFill>
                                    <a:srgbClr val="002060"/>
                                  </a:solidFill>
                                  <a:latin typeface="Cambria Math"/>
                                  <a:ea typeface="Cambria Math"/>
                                </a:rPr>
                                <m:t>1</m:t>
                              </m:r>
                            </m:sub>
                          </m:sSub>
                        </m:num>
                        <m:den>
                          <m:sSub>
                            <m:sSubPr>
                              <m:ctrlPr>
                                <a:rPr lang="en-US" b="0" i="1" smtClean="0">
                                  <a:solidFill>
                                    <a:srgbClr val="002060"/>
                                  </a:solidFill>
                                  <a:latin typeface="Cambria Math"/>
                                  <a:ea typeface="Cambria Math"/>
                                </a:rPr>
                              </m:ctrlPr>
                            </m:sSubPr>
                            <m:e>
                              <m:r>
                                <a:rPr lang="en-US" b="0" i="1" smtClean="0">
                                  <a:solidFill>
                                    <a:srgbClr val="002060"/>
                                  </a:solidFill>
                                  <a:latin typeface="Cambria Math"/>
                                  <a:ea typeface="Cambria Math"/>
                                </a:rPr>
                                <m:t>𝛽</m:t>
                              </m:r>
                            </m:e>
                            <m:sub>
                              <m:r>
                                <a:rPr lang="en-US" b="0" i="1" smtClean="0">
                                  <a:solidFill>
                                    <a:srgbClr val="002060"/>
                                  </a:solidFill>
                                  <a:latin typeface="Cambria Math"/>
                                  <a:ea typeface="Cambria Math"/>
                                </a:rPr>
                                <m:t>1</m:t>
                              </m:r>
                            </m:sub>
                          </m:sSub>
                        </m:den>
                      </m:f>
                      <m:r>
                        <a:rPr lang="en-US" b="0" i="1" smtClean="0">
                          <a:solidFill>
                            <a:srgbClr val="002060"/>
                          </a:solidFill>
                          <a:latin typeface="Cambria Math"/>
                          <a:ea typeface="Cambria Math"/>
                        </a:rPr>
                        <m:t>;</m:t>
                      </m:r>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i="1">
                              <a:solidFill>
                                <a:srgbClr val="002060"/>
                              </a:solidFill>
                              <a:latin typeface="Cambria Math"/>
                              <a:ea typeface="Cambria Math"/>
                            </a:rPr>
                            <m:t>𝐵</m:t>
                          </m:r>
                          <m:r>
                            <a:rPr lang="en-US" b="0" i="1" smtClean="0">
                              <a:solidFill>
                                <a:srgbClr val="002060"/>
                              </a:solidFill>
                              <a:latin typeface="Cambria Math"/>
                              <a:ea typeface="Cambria Math"/>
                            </a:rPr>
                            <m:t>2</m:t>
                          </m:r>
                        </m:sub>
                      </m:sSub>
                      <m:r>
                        <a:rPr lang="en-US" i="1">
                          <a:solidFill>
                            <a:srgbClr val="002060"/>
                          </a:solidFill>
                          <a:latin typeface="Cambria Math"/>
                          <a:ea typeface="Cambria Math"/>
                        </a:rPr>
                        <m:t>=</m:t>
                      </m:r>
                      <m:f>
                        <m:fPr>
                          <m:ctrlPr>
                            <a:rPr lang="en-US" i="1">
                              <a:solidFill>
                                <a:srgbClr val="002060"/>
                              </a:solidFill>
                              <a:latin typeface="Cambria Math"/>
                              <a:ea typeface="Cambria Math"/>
                            </a:rPr>
                          </m:ctrlPr>
                        </m:fPr>
                        <m:num>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𝐼</m:t>
                              </m:r>
                            </m:e>
                            <m:sub>
                              <m:r>
                                <a:rPr lang="en-US" i="1">
                                  <a:solidFill>
                                    <a:srgbClr val="002060"/>
                                  </a:solidFill>
                                  <a:latin typeface="Cambria Math"/>
                                  <a:ea typeface="Cambria Math"/>
                                </a:rPr>
                                <m:t>𝐶</m:t>
                              </m:r>
                              <m:r>
                                <a:rPr lang="en-US" b="0" i="1" smtClean="0">
                                  <a:solidFill>
                                    <a:srgbClr val="002060"/>
                                  </a:solidFill>
                                  <a:latin typeface="Cambria Math"/>
                                  <a:ea typeface="Cambria Math"/>
                                </a:rPr>
                                <m:t>2</m:t>
                              </m:r>
                            </m:sub>
                          </m:sSub>
                        </m:num>
                        <m:den>
                          <m:sSub>
                            <m:sSubPr>
                              <m:ctrlPr>
                                <a:rPr lang="en-US" i="1">
                                  <a:solidFill>
                                    <a:srgbClr val="002060"/>
                                  </a:solidFill>
                                  <a:latin typeface="Cambria Math"/>
                                  <a:ea typeface="Cambria Math"/>
                                </a:rPr>
                              </m:ctrlPr>
                            </m:sSubPr>
                            <m:e>
                              <m:r>
                                <a:rPr lang="en-US" i="1">
                                  <a:solidFill>
                                    <a:srgbClr val="002060"/>
                                  </a:solidFill>
                                  <a:latin typeface="Cambria Math"/>
                                  <a:ea typeface="Cambria Math"/>
                                </a:rPr>
                                <m:t>𝛽</m:t>
                              </m:r>
                            </m:e>
                            <m:sub>
                              <m:r>
                                <a:rPr lang="en-US" b="0" i="1" smtClean="0">
                                  <a:solidFill>
                                    <a:srgbClr val="002060"/>
                                  </a:solidFill>
                                  <a:latin typeface="Cambria Math"/>
                                  <a:ea typeface="Cambria Math"/>
                                </a:rPr>
                                <m:t>2</m:t>
                              </m:r>
                            </m:sub>
                          </m:sSub>
                        </m:den>
                      </m:f>
                    </m:oMath>
                  </m:oMathPara>
                </a14:m>
                <a:endParaRPr lang="en-US">
                  <a:latin typeface="+mn-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90800" y="5105400"/>
                <a:ext cx="4660058" cy="1499834"/>
              </a:xfrm>
              <a:prstGeom prst="rect">
                <a:avLst/>
              </a:prstGeom>
              <a:blipFill rotWithShape="1">
                <a:blip r:embed="rId5"/>
                <a:stretch>
                  <a:fillRect/>
                </a:stretch>
              </a:blipFill>
              <a:ln w="2857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5700565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Content Placeholder 6"/>
          <p:cNvSpPr>
            <a:spLocks noGrp="1"/>
          </p:cNvSpPr>
          <p:nvPr>
            <p:ph sz="half" idx="1"/>
          </p:nvPr>
        </p:nvSpPr>
        <p:spPr>
          <a:xfrm>
            <a:off x="457200" y="1066801"/>
            <a:ext cx="3276600" cy="4114800"/>
          </a:xfrm>
        </p:spPr>
        <p:txBody>
          <a:bodyPr/>
          <a:lstStyle/>
          <a:p>
            <a:pPr eaLnBrk="1" hangingPunct="1"/>
            <a:r>
              <a:rPr lang="en-US" sz="1600" smtClean="0"/>
              <a:t> </a:t>
            </a:r>
            <a:r>
              <a:rPr lang="en-US" sz="1800" smtClean="0">
                <a:solidFill>
                  <a:srgbClr val="FF0000"/>
                </a:solidFill>
              </a:rPr>
              <a:t>Sơ đồ tương đương động</a:t>
            </a:r>
          </a:p>
          <a:p>
            <a:pPr marL="0" indent="0" eaLnBrk="1" hangingPunct="1">
              <a:buNone/>
            </a:pPr>
            <a:endParaRPr lang="en-US" sz="1800">
              <a:solidFill>
                <a:srgbClr val="FF0000"/>
              </a:solidFill>
            </a:endParaRPr>
          </a:p>
        </p:txBody>
      </p:sp>
      <p:sp>
        <p:nvSpPr>
          <p:cNvPr id="1536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6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537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9" name="Title 3"/>
          <p:cNvSpPr txBox="1">
            <a:spLocks/>
          </p:cNvSpPr>
          <p:nvPr/>
        </p:nvSpPr>
        <p:spPr bwMode="auto">
          <a:xfrm>
            <a:off x="457200" y="3810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a:solidFill>
                  <a:schemeClr val="accent1">
                    <a:lumMod val="75000"/>
                  </a:schemeClr>
                </a:solidFill>
                <a:latin typeface="+mn-lt"/>
                <a:cs typeface="Times New Roman" pitchFamily="18" charset="0"/>
              </a:rPr>
              <a:t>Mạch khuếch đại </a:t>
            </a:r>
            <a:r>
              <a:rPr lang="en-US" sz="3200" b="1" smtClean="0">
                <a:solidFill>
                  <a:schemeClr val="accent1">
                    <a:lumMod val="75000"/>
                  </a:schemeClr>
                </a:solidFill>
                <a:latin typeface="+mn-lt"/>
                <a:cs typeface="Times New Roman" pitchFamily="18" charset="0"/>
              </a:rPr>
              <a:t>Cascode</a:t>
            </a:r>
            <a:endParaRPr lang="vi-VN" sz="3200">
              <a:latin typeface="+mn-lt"/>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2819400" cy="302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Arrow 1"/>
          <p:cNvSpPr/>
          <p:nvPr/>
        </p:nvSpPr>
        <p:spPr>
          <a:xfrm>
            <a:off x="3810000" y="3166965"/>
            <a:ext cx="609600" cy="381000"/>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233" y="1672567"/>
            <a:ext cx="2536747" cy="287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825" y="4794497"/>
            <a:ext cx="5695950" cy="206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ight Arrow 18"/>
          <p:cNvSpPr/>
          <p:nvPr/>
        </p:nvSpPr>
        <p:spPr>
          <a:xfrm rot="7352711">
            <a:off x="5528715" y="4416424"/>
            <a:ext cx="382082" cy="381000"/>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161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66215" y="1295400"/>
            <a:ext cx="8512317" cy="5562600"/>
          </a:xfrm>
        </p:spPr>
        <p:txBody>
          <a:bodyPr>
            <a:noAutofit/>
          </a:bodyPr>
          <a:lstStyle/>
          <a:p>
            <a:pPr marL="0" indent="0" eaLnBrk="1" fontAlgn="auto" hangingPunct="1">
              <a:spcAft>
                <a:spcPts val="0"/>
              </a:spcAft>
              <a:buClr>
                <a:srgbClr val="FF0000"/>
              </a:buClr>
              <a:buNone/>
              <a:defRPr/>
            </a:pPr>
            <a:r>
              <a:rPr lang="en-US" altLang="ja-JP" sz="2400" smtClean="0">
                <a:solidFill>
                  <a:srgbClr val="FF0000"/>
                </a:solidFill>
                <a:cs typeface="Times New Roman" pitchFamily="18" charset="0"/>
              </a:rPr>
              <a:t>2. Các thông số đặc trưng</a:t>
            </a:r>
          </a:p>
          <a:p>
            <a:pPr eaLnBrk="1" fontAlgn="auto" hangingPunct="1">
              <a:spcAft>
                <a:spcPts val="0"/>
              </a:spcAft>
              <a:buClr>
                <a:srgbClr val="FF0000"/>
              </a:buClr>
              <a:buFont typeface="Wingdings" panose="05000000000000000000" pitchFamily="2" charset="2"/>
              <a:buChar char="Ø"/>
              <a:defRPr/>
            </a:pPr>
            <a:r>
              <a:rPr lang="en-US" altLang="ja-JP" sz="2000" smtClean="0">
                <a:cs typeface="Times New Roman" pitchFamily="18" charset="0"/>
              </a:rPr>
              <a:t>Các thông số</a:t>
            </a:r>
            <a:r>
              <a:rPr lang="ja-JP" altLang="en-US" sz="2000" smtClean="0">
                <a:cs typeface="Times New Roman" pitchFamily="18" charset="0"/>
              </a:rPr>
              <a:t> </a:t>
            </a:r>
            <a:r>
              <a:rPr lang="en-US" altLang="ja-JP" sz="2000" smtClean="0">
                <a:cs typeface="Times New Roman" pitchFamily="18" charset="0"/>
              </a:rPr>
              <a:t>Vào/Ra</a:t>
            </a:r>
          </a:p>
          <a:p>
            <a:pPr marL="0" indent="0" eaLnBrk="1" fontAlgn="auto" hangingPunct="1">
              <a:spcAft>
                <a:spcPts val="0"/>
              </a:spcAft>
              <a:buClr>
                <a:srgbClr val="FF0000"/>
              </a:buClr>
              <a:buNone/>
              <a:defRPr/>
            </a:pPr>
            <a:endParaRPr lang="en-US" altLang="ja-JP" sz="2400" smtClean="0">
              <a:cs typeface="Times New Roman" pitchFamily="18" charset="0"/>
            </a:endParaRPr>
          </a:p>
          <a:p>
            <a:pPr eaLnBrk="1" fontAlgn="auto" hangingPunct="1">
              <a:spcAft>
                <a:spcPts val="0"/>
              </a:spcAft>
              <a:buClr>
                <a:srgbClr val="FF0000"/>
              </a:buClr>
              <a:buFont typeface="Wingdings" panose="05000000000000000000" pitchFamily="2" charset="2"/>
              <a:buChar char="Ø"/>
              <a:defRPr/>
            </a:pPr>
            <a:endParaRPr lang="en-US" altLang="ja-JP" sz="2400">
              <a:cs typeface="Times New Roman" pitchFamily="18" charset="0"/>
            </a:endParaRPr>
          </a:p>
          <a:p>
            <a:pPr eaLnBrk="1" fontAlgn="auto" hangingPunct="1">
              <a:spcAft>
                <a:spcPts val="0"/>
              </a:spcAft>
              <a:buClr>
                <a:srgbClr val="FF0000"/>
              </a:buClr>
              <a:buFont typeface="Wingdings" panose="05000000000000000000" pitchFamily="2" charset="2"/>
              <a:buChar char="Ø"/>
              <a:defRPr/>
            </a:pPr>
            <a:endParaRPr lang="en-US" altLang="ja-JP" sz="2400" smtClean="0">
              <a:cs typeface="Times New Roman" pitchFamily="18" charset="0"/>
            </a:endParaRPr>
          </a:p>
          <a:p>
            <a:pPr eaLnBrk="1" fontAlgn="auto" hangingPunct="1">
              <a:spcAft>
                <a:spcPts val="0"/>
              </a:spcAft>
              <a:buClr>
                <a:srgbClr val="FF0000"/>
              </a:buClr>
              <a:buFont typeface="Wingdings" panose="05000000000000000000" pitchFamily="2" charset="2"/>
              <a:buChar char="Ø"/>
              <a:defRPr/>
            </a:pPr>
            <a:endParaRPr lang="en-US" altLang="ja-JP" sz="2400">
              <a:cs typeface="Times New Roman" pitchFamily="18" charset="0"/>
            </a:endParaRPr>
          </a:p>
          <a:p>
            <a:pPr eaLnBrk="1" fontAlgn="auto" hangingPunct="1">
              <a:spcAft>
                <a:spcPts val="0"/>
              </a:spcAft>
              <a:buClr>
                <a:srgbClr val="FF0000"/>
              </a:buClr>
              <a:buFont typeface="Wingdings" panose="05000000000000000000" pitchFamily="2" charset="2"/>
              <a:buChar char="Ø"/>
              <a:defRPr/>
            </a:pPr>
            <a:endParaRPr lang="en-US" altLang="ja-JP" sz="2400" smtClean="0">
              <a:cs typeface="Times New Roman" pitchFamily="18" charset="0"/>
            </a:endParaRPr>
          </a:p>
          <a:p>
            <a:pPr marL="0" indent="0" eaLnBrk="1" fontAlgn="auto" hangingPunct="1">
              <a:spcAft>
                <a:spcPts val="0"/>
              </a:spcAft>
              <a:buClr>
                <a:srgbClr val="FF0000"/>
              </a:buClr>
              <a:buNone/>
              <a:defRPr/>
            </a:pPr>
            <a:endParaRPr lang="en-US" altLang="ja-JP" sz="2400" smtClean="0">
              <a:cs typeface="Times New Roman" pitchFamily="18" charset="0"/>
            </a:endParaRPr>
          </a:p>
          <a:p>
            <a:pPr eaLnBrk="1" fontAlgn="auto" hangingPunct="1">
              <a:spcAft>
                <a:spcPts val="0"/>
              </a:spcAft>
              <a:buClr>
                <a:srgbClr val="FF0000"/>
              </a:buClr>
              <a:buFont typeface="Wingdings" panose="05000000000000000000" pitchFamily="2" charset="2"/>
              <a:buChar char="Ø"/>
              <a:defRPr/>
            </a:pPr>
            <a:r>
              <a:rPr lang="en-US" altLang="ja-JP" sz="2000" err="1" smtClean="0">
                <a:cs typeface="Times New Roman" pitchFamily="18" charset="0"/>
              </a:rPr>
              <a:t>Hệ</a:t>
            </a:r>
            <a:r>
              <a:rPr lang="en-US" altLang="ja-JP" sz="2000" smtClean="0">
                <a:cs typeface="Times New Roman" pitchFamily="18" charset="0"/>
              </a:rPr>
              <a:t> số khuếch đại</a:t>
            </a:r>
          </a:p>
          <a:p>
            <a:pPr lvl="2" eaLnBrk="1" fontAlgn="auto" hangingPunct="1">
              <a:spcAft>
                <a:spcPts val="0"/>
              </a:spcAft>
              <a:buClr>
                <a:srgbClr val="FF0000"/>
              </a:buClr>
              <a:buFont typeface="Wingdings" panose="05000000000000000000" pitchFamily="2" charset="2"/>
              <a:buChar char="§"/>
              <a:defRPr/>
            </a:pPr>
            <a:r>
              <a:rPr lang="en-US" altLang="ja-JP" smtClean="0">
                <a:cs typeface="Times New Roman" pitchFamily="18" charset="0"/>
              </a:rPr>
              <a:t> Hệ số khuếch đại điện áp </a:t>
            </a:r>
            <a:r>
              <a:rPr lang="en-US" altLang="ja-JP" smtClean="0">
                <a:cs typeface="Times New Roman" pitchFamily="18" charset="0"/>
                <a:sym typeface="Symbol" panose="05050102010706020507" pitchFamily="18" charset="2"/>
              </a:rPr>
              <a:t> K</a:t>
            </a:r>
            <a:r>
              <a:rPr lang="en-US" altLang="ja-JP" baseline="-25000" smtClean="0">
                <a:cs typeface="Times New Roman" pitchFamily="18" charset="0"/>
                <a:sym typeface="Symbol" panose="05050102010706020507" pitchFamily="18" charset="2"/>
              </a:rPr>
              <a:t>u</a:t>
            </a:r>
            <a:endParaRPr lang="en-US" altLang="ja-JP" baseline="-25000" smtClean="0">
              <a:cs typeface="Times New Roman" pitchFamily="18" charset="0"/>
            </a:endParaRPr>
          </a:p>
          <a:p>
            <a:pPr lvl="2" eaLnBrk="1" fontAlgn="auto" hangingPunct="1">
              <a:spcAft>
                <a:spcPts val="0"/>
              </a:spcAft>
              <a:buClr>
                <a:srgbClr val="FF0000"/>
              </a:buClr>
              <a:buFont typeface="Wingdings" panose="05000000000000000000" pitchFamily="2" charset="2"/>
              <a:buChar char="§"/>
              <a:defRPr/>
            </a:pPr>
            <a:r>
              <a:rPr lang="en-US" altLang="ja-JP" smtClean="0">
                <a:cs typeface="Times New Roman" pitchFamily="18" charset="0"/>
              </a:rPr>
              <a:t> Hệ số khuếch đại dòng điện </a:t>
            </a:r>
            <a:r>
              <a:rPr lang="en-US" altLang="ja-JP">
                <a:cs typeface="Times New Roman" pitchFamily="18" charset="0"/>
                <a:sym typeface="Symbol" panose="05050102010706020507" pitchFamily="18" charset="2"/>
              </a:rPr>
              <a:t> </a:t>
            </a:r>
            <a:r>
              <a:rPr lang="en-US" altLang="ja-JP" smtClean="0">
                <a:cs typeface="Times New Roman" pitchFamily="18" charset="0"/>
                <a:sym typeface="Symbol" panose="05050102010706020507" pitchFamily="18" charset="2"/>
              </a:rPr>
              <a:t>K</a:t>
            </a:r>
            <a:r>
              <a:rPr lang="en-US" altLang="ja-JP" baseline="-25000" smtClean="0">
                <a:cs typeface="Times New Roman" pitchFamily="18" charset="0"/>
                <a:sym typeface="Symbol" panose="05050102010706020507" pitchFamily="18" charset="2"/>
              </a:rPr>
              <a:t>i</a:t>
            </a:r>
            <a:endParaRPr lang="en-US" altLang="ja-JP" baseline="-25000">
              <a:cs typeface="Times New Roman" pitchFamily="18" charset="0"/>
            </a:endParaRPr>
          </a:p>
          <a:p>
            <a:pPr lvl="2" eaLnBrk="1" fontAlgn="auto" hangingPunct="1">
              <a:spcAft>
                <a:spcPts val="0"/>
              </a:spcAft>
              <a:buClr>
                <a:srgbClr val="FF0000"/>
              </a:buClr>
              <a:buFont typeface="Wingdings" panose="05000000000000000000" pitchFamily="2" charset="2"/>
              <a:buChar char="§"/>
              <a:defRPr/>
            </a:pPr>
            <a:r>
              <a:rPr lang="en-US" altLang="ja-JP" smtClean="0">
                <a:cs typeface="Times New Roman" pitchFamily="18" charset="0"/>
              </a:rPr>
              <a:t> Hệ số khuếch đại công suất </a:t>
            </a:r>
            <a:r>
              <a:rPr lang="en-US" altLang="ja-JP">
                <a:cs typeface="Times New Roman" pitchFamily="18" charset="0"/>
                <a:sym typeface="Symbol" panose="05050102010706020507" pitchFamily="18" charset="2"/>
              </a:rPr>
              <a:t> </a:t>
            </a:r>
            <a:r>
              <a:rPr lang="en-US" altLang="ja-JP" err="1" smtClean="0">
                <a:cs typeface="Times New Roman" pitchFamily="18" charset="0"/>
                <a:sym typeface="Symbol" panose="05050102010706020507" pitchFamily="18" charset="2"/>
              </a:rPr>
              <a:t>K</a:t>
            </a:r>
            <a:r>
              <a:rPr lang="en-US" altLang="ja-JP" baseline="-25000" err="1" smtClean="0">
                <a:cs typeface="Times New Roman" pitchFamily="18" charset="0"/>
                <a:sym typeface="Symbol" panose="05050102010706020507" pitchFamily="18" charset="2"/>
              </a:rPr>
              <a:t>p</a:t>
            </a:r>
            <a:endParaRPr lang="en-US" altLang="ja-JP" baseline="-25000">
              <a:cs typeface="Times New Roman" pitchFamily="18" charset="0"/>
            </a:endParaRPr>
          </a:p>
          <a:p>
            <a:pPr lvl="2" eaLnBrk="1" fontAlgn="auto" hangingPunct="1">
              <a:spcAft>
                <a:spcPts val="0"/>
              </a:spcAft>
              <a:buClr>
                <a:srgbClr val="FF0000"/>
              </a:buClr>
              <a:buFont typeface="Wingdings" panose="05000000000000000000" pitchFamily="2" charset="2"/>
              <a:buChar char="§"/>
              <a:defRPr/>
            </a:pPr>
            <a:endParaRPr lang="en-US" altLang="ja-JP" smtClean="0">
              <a:cs typeface="Times New Roman" pitchFamily="18" charset="0"/>
            </a:endParaRPr>
          </a:p>
          <a:p>
            <a:pPr marL="0" indent="0" eaLnBrk="1" fontAlgn="auto" hangingPunct="1">
              <a:spcAft>
                <a:spcPts val="0"/>
              </a:spcAft>
              <a:buClr>
                <a:srgbClr val="FF0000"/>
              </a:buClr>
              <a:buNone/>
              <a:defRPr/>
            </a:pPr>
            <a:endParaRPr lang="en-US" altLang="ja-JP" sz="2400" smtClean="0">
              <a:latin typeface="Times New Roman" pitchFamily="18" charset="0"/>
              <a:cs typeface="Times New Roman" pitchFamily="18" charset="0"/>
            </a:endParaRPr>
          </a:p>
          <a:p>
            <a:pPr marL="0" indent="0" eaLnBrk="1" fontAlgn="auto" hangingPunct="1">
              <a:spcAft>
                <a:spcPts val="0"/>
              </a:spcAft>
              <a:buClr>
                <a:srgbClr val="FF0000"/>
              </a:buClr>
              <a:buNone/>
              <a:defRPr/>
            </a:pPr>
            <a:endParaRPr lang="ja-JP" altLang="en-US" sz="2000" smtClean="0">
              <a:latin typeface="Times New Roman" pitchFamily="18" charset="0"/>
              <a:cs typeface="Times New Roman" pitchFamily="18" charset="0"/>
            </a:endParaRPr>
          </a:p>
          <a:p>
            <a:pPr marL="0" indent="0" eaLnBrk="1" fontAlgn="auto" hangingPunct="1">
              <a:spcAft>
                <a:spcPts val="0"/>
              </a:spcAft>
              <a:buClr>
                <a:schemeClr val="accent3"/>
              </a:buClr>
              <a:buNone/>
              <a:defRPr/>
            </a:pPr>
            <a:endParaRPr lang="ja-JP" altLang="en-US" sz="1600" smtClean="0">
              <a:latin typeface="Times New Roman" pitchFamily="18" charset="0"/>
              <a:cs typeface="Times New Roman" pitchFamily="18" charset="0"/>
            </a:endParaRPr>
          </a:p>
          <a:p>
            <a:pPr marL="640080" lvl="1" indent="-246888" eaLnBrk="1" fontAlgn="auto" hangingPunct="1">
              <a:spcAft>
                <a:spcPts val="0"/>
              </a:spcAft>
              <a:buFont typeface="Wingdings 2"/>
              <a:buChar char=""/>
              <a:defRPr/>
            </a:pPr>
            <a:endParaRPr lang="en-US" altLang="ja-JP" sz="1600" smtClean="0">
              <a:latin typeface="Times New Roman" pitchFamily="18" charset="0"/>
              <a:cs typeface="Times New Roman" pitchFamily="18" charset="0"/>
            </a:endParaRPr>
          </a:p>
          <a:p>
            <a:pPr marL="640080" lvl="1" indent="-246888" eaLnBrk="1" fontAlgn="auto" hangingPunct="1">
              <a:spcAft>
                <a:spcPts val="0"/>
              </a:spcAft>
              <a:buFont typeface="Wingdings 2"/>
              <a:buNone/>
              <a:defRPr/>
            </a:pPr>
            <a:endParaRPr lang="ja-JP" altLang="en-US" sz="160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1600">
              <a:latin typeface="Times New Roman" pitchFamily="18" charset="0"/>
              <a:cs typeface="Times New Roman" pitchFamily="18" charset="0"/>
            </a:endParaRPr>
          </a:p>
        </p:txBody>
      </p:sp>
      <p:sp>
        <p:nvSpPr>
          <p:cNvPr id="2054"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4" name="Title 3"/>
          <p:cNvSpPr>
            <a:spLocks noGrp="1"/>
          </p:cNvSpPr>
          <p:nvPr>
            <p:ph type="title"/>
          </p:nvPr>
        </p:nvSpPr>
        <p:spPr>
          <a:xfrm>
            <a:off x="228600" y="529183"/>
            <a:ext cx="8664717" cy="594383"/>
          </a:xfrm>
        </p:spPr>
        <p:txBody>
          <a:bodyPr/>
          <a:lstStyle/>
          <a:p>
            <a:pPr algn="ctr"/>
            <a:r>
              <a:rPr lang="en-US" sz="3200" b="1" smtClean="0">
                <a:solidFill>
                  <a:schemeClr val="accent1">
                    <a:lumMod val="75000"/>
                  </a:schemeClr>
                </a:solidFill>
                <a:latin typeface="+mn-lt"/>
                <a:cs typeface="Times New Roman" pitchFamily="18" charset="0"/>
              </a:rPr>
              <a:t>2.1. Khuếch </a:t>
            </a:r>
            <a:r>
              <a:rPr lang="en-US" sz="3200" b="1">
                <a:solidFill>
                  <a:schemeClr val="accent1">
                    <a:lumMod val="75000"/>
                  </a:schemeClr>
                </a:solidFill>
                <a:latin typeface="+mn-lt"/>
                <a:cs typeface="Times New Roman" pitchFamily="18" charset="0"/>
              </a:rPr>
              <a:t>đại và các thông số đặc trưng</a:t>
            </a:r>
            <a:endParaRPr lang="vi-VN" sz="3200">
              <a:latin typeface="+mn-lt"/>
            </a:endParaRPr>
          </a:p>
        </p:txBody>
      </p:sp>
      <p:graphicFrame>
        <p:nvGraphicFramePr>
          <p:cNvPr id="8" name="Diagram 7"/>
          <p:cNvGraphicFramePr/>
          <p:nvPr>
            <p:extLst>
              <p:ext uri="{D42A27DB-BD31-4B8C-83A1-F6EECF244321}">
                <p14:modId xmlns:p14="http://schemas.microsoft.com/office/powerpoint/2010/main" val="3160447751"/>
              </p:ext>
            </p:extLst>
          </p:nvPr>
        </p:nvGraphicFramePr>
        <p:xfrm>
          <a:off x="2286000" y="2209800"/>
          <a:ext cx="5867400"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38282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63" name="Content Placeholder 3"/>
              <p:cNvSpPr>
                <a:spLocks noGrp="1"/>
              </p:cNvSpPr>
              <p:nvPr>
                <p:ph sz="half" idx="2"/>
              </p:nvPr>
            </p:nvSpPr>
            <p:spPr>
              <a:xfrm>
                <a:off x="533400" y="1142999"/>
                <a:ext cx="8153400" cy="5211763"/>
              </a:xfrm>
            </p:spPr>
            <p:txBody>
              <a:bodyPr/>
              <a:lstStyle/>
              <a:p>
                <a:pPr eaLnBrk="1" hangingPunct="1"/>
                <a:r>
                  <a:rPr lang="en-US" sz="1800" smtClean="0">
                    <a:solidFill>
                      <a:srgbClr val="FF0000"/>
                    </a:solidFill>
                    <a:cs typeface="Times New Roman" pitchFamily="18" charset="0"/>
                  </a:rPr>
                  <a:t> Tham số trong chế độ động</a:t>
                </a:r>
              </a:p>
              <a:p>
                <a:pPr marL="0" indent="0" eaLnBrk="1" hangingPunct="1">
                  <a:buNone/>
                </a:pPr>
                <a:r>
                  <a:rPr lang="en-US" sz="1600" smtClean="0">
                    <a:cs typeface="Times New Roman" pitchFamily="18" charset="0"/>
                  </a:rPr>
                  <a:t>Mạch khuếch đại Cascode gồm tầng khuếch đại CE (T1) ghép chồng với một tầng khuếch đại CB (T2). Các tham số trong chế độ động của mạch được tính như sau:</a:t>
                </a:r>
              </a:p>
              <a:p>
                <a:pPr lvl="1" eaLnBrk="1" hangingPunct="1">
                  <a:buFont typeface="Wingdings" pitchFamily="2" charset="2"/>
                  <a:buChar char="§"/>
                </a:pPr>
                <a:r>
                  <a:rPr lang="en-US" sz="1600" smtClean="0">
                    <a:cs typeface="Times New Roman" pitchFamily="18" charset="0"/>
                  </a:rPr>
                  <a:t> Trở kháng vào:  </a:t>
                </a:r>
                <a14:m>
                  <m:oMath xmlns:m="http://schemas.openxmlformats.org/officeDocument/2006/math">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𝑍</m:t>
                        </m:r>
                      </m:e>
                      <m:sub>
                        <m:r>
                          <a:rPr lang="en-US" sz="1600" b="0" i="1" smtClean="0">
                            <a:latin typeface="Cambria Math"/>
                            <a:cs typeface="Times New Roman" pitchFamily="18" charset="0"/>
                          </a:rPr>
                          <m:t>𝑣</m:t>
                        </m:r>
                      </m:sub>
                    </m:sSub>
                    <m:r>
                      <a:rPr lang="en-US" sz="1600" b="0" i="1" smtClean="0">
                        <a:latin typeface="Cambria Math"/>
                        <a:cs typeface="Times New Roman" pitchFamily="18" charset="0"/>
                      </a:rPr>
                      <m:t>=</m:t>
                    </m:r>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𝑍</m:t>
                        </m:r>
                      </m:e>
                      <m:sub>
                        <m:r>
                          <a:rPr lang="en-US" sz="1600" b="0" i="1" smtClean="0">
                            <a:latin typeface="Cambria Math"/>
                            <a:cs typeface="Times New Roman" pitchFamily="18" charset="0"/>
                          </a:rPr>
                          <m:t>𝑣</m:t>
                        </m:r>
                        <m:r>
                          <a:rPr lang="en-US" sz="1600" b="0" i="1" smtClean="0">
                            <a:latin typeface="Cambria Math"/>
                            <a:cs typeface="Times New Roman" pitchFamily="18" charset="0"/>
                          </a:rPr>
                          <m:t>1</m:t>
                        </m:r>
                      </m:sub>
                    </m:sSub>
                    <m:r>
                      <a:rPr lang="en-US" sz="1600" b="0" i="1" smtClean="0">
                        <a:latin typeface="Cambria Math"/>
                        <a:cs typeface="Times New Roman" pitchFamily="18" charset="0"/>
                      </a:rPr>
                      <m:t>=</m:t>
                    </m:r>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𝑅</m:t>
                        </m:r>
                      </m:e>
                      <m:sub>
                        <m:r>
                          <a:rPr lang="en-US" sz="1600" b="0" i="1" smtClean="0">
                            <a:latin typeface="Cambria Math"/>
                            <a:cs typeface="Times New Roman" pitchFamily="18" charset="0"/>
                          </a:rPr>
                          <m:t>𝐵</m:t>
                        </m:r>
                      </m:sub>
                    </m:sSub>
                    <m:r>
                      <a:rPr lang="en-US" sz="1600" b="0" i="1" smtClean="0">
                        <a:latin typeface="Cambria Math"/>
                        <a:cs typeface="Times New Roman" pitchFamily="18" charset="0"/>
                      </a:rPr>
                      <m:t>//</m:t>
                    </m:r>
                    <m:sSub>
                      <m:sSubPr>
                        <m:ctrlPr>
                          <a:rPr lang="en-US" sz="1600" b="0" i="1" smtClean="0">
                            <a:latin typeface="Cambria Math"/>
                            <a:cs typeface="Times New Roman" pitchFamily="18" charset="0"/>
                          </a:rPr>
                        </m:ctrlPr>
                      </m:sSubPr>
                      <m:e>
                        <m:r>
                          <a:rPr lang="en-US" sz="1600" b="0" i="1" smtClean="0">
                            <a:latin typeface="Cambria Math"/>
                            <a:ea typeface="Cambria Math"/>
                            <a:cs typeface="Times New Roman" pitchFamily="18" charset="0"/>
                          </a:rPr>
                          <m:t>𝛽</m:t>
                        </m:r>
                      </m:e>
                      <m:sub>
                        <m:r>
                          <a:rPr lang="en-US" sz="1600" b="0" i="1" smtClean="0">
                            <a:latin typeface="Cambria Math"/>
                            <a:cs typeface="Times New Roman" pitchFamily="18" charset="0"/>
                          </a:rPr>
                          <m:t>1</m:t>
                        </m:r>
                      </m:sub>
                    </m:sSub>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𝑟</m:t>
                        </m:r>
                      </m:e>
                      <m:sub>
                        <m:r>
                          <a:rPr lang="en-US" sz="1600" b="0" i="1" smtClean="0">
                            <a:latin typeface="Cambria Math"/>
                            <a:cs typeface="Times New Roman" pitchFamily="18" charset="0"/>
                          </a:rPr>
                          <m:t>𝑒</m:t>
                        </m:r>
                        <m:r>
                          <a:rPr lang="en-US" sz="1600" b="0" i="1" smtClean="0">
                            <a:latin typeface="Cambria Math"/>
                            <a:cs typeface="Times New Roman" pitchFamily="18" charset="0"/>
                          </a:rPr>
                          <m:t>1</m:t>
                        </m:r>
                      </m:sub>
                    </m:sSub>
                  </m:oMath>
                </a14:m>
                <a:endParaRPr lang="en-US" sz="1600" smtClean="0">
                  <a:cs typeface="Times New Roman" pitchFamily="18" charset="0"/>
                </a:endParaRPr>
              </a:p>
              <a:p>
                <a:pPr lvl="1" eaLnBrk="1" hangingPunct="1">
                  <a:buFont typeface="Wingdings" pitchFamily="2" charset="2"/>
                  <a:buChar char="§"/>
                </a:pPr>
                <a:r>
                  <a:rPr lang="en-US" sz="1600">
                    <a:cs typeface="Times New Roman" pitchFamily="18" charset="0"/>
                  </a:rPr>
                  <a:t> </a:t>
                </a:r>
                <a:r>
                  <a:rPr lang="en-US" sz="1600" smtClean="0">
                    <a:cs typeface="Times New Roman" pitchFamily="18" charset="0"/>
                  </a:rPr>
                  <a:t>Trở kháng ra: </a:t>
                </a:r>
                <a14:m>
                  <m:oMath xmlns:m="http://schemas.openxmlformats.org/officeDocument/2006/math">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𝑍</m:t>
                        </m:r>
                      </m:e>
                      <m:sub>
                        <m:r>
                          <a:rPr lang="en-US" sz="1600" b="0" i="1" smtClean="0">
                            <a:latin typeface="Cambria Math"/>
                            <a:cs typeface="Times New Roman" pitchFamily="18" charset="0"/>
                          </a:rPr>
                          <m:t>𝑟</m:t>
                        </m:r>
                      </m:sub>
                    </m:sSub>
                    <m:r>
                      <a:rPr lang="en-US" sz="1600" b="0" i="1" smtClean="0">
                        <a:latin typeface="Cambria Math"/>
                        <a:cs typeface="Times New Roman" pitchFamily="18" charset="0"/>
                      </a:rPr>
                      <m:t>=</m:t>
                    </m:r>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𝑍</m:t>
                        </m:r>
                      </m:e>
                      <m:sub>
                        <m:r>
                          <a:rPr lang="en-US" sz="1600" b="0" i="1" smtClean="0">
                            <a:latin typeface="Cambria Math"/>
                            <a:cs typeface="Times New Roman" pitchFamily="18" charset="0"/>
                          </a:rPr>
                          <m:t>𝑟</m:t>
                        </m:r>
                        <m:r>
                          <a:rPr lang="en-US" sz="1600" b="0" i="1" smtClean="0">
                            <a:latin typeface="Cambria Math"/>
                            <a:cs typeface="Times New Roman" pitchFamily="18" charset="0"/>
                          </a:rPr>
                          <m:t>2</m:t>
                        </m:r>
                      </m:sub>
                    </m:sSub>
                    <m:r>
                      <a:rPr lang="en-US" sz="1600" b="0" i="1" smtClean="0">
                        <a:latin typeface="Cambria Math"/>
                        <a:cs typeface="Times New Roman" pitchFamily="18" charset="0"/>
                      </a:rPr>
                      <m:t>=</m:t>
                    </m:r>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𝑅</m:t>
                        </m:r>
                      </m:e>
                      <m:sub>
                        <m:r>
                          <a:rPr lang="en-US" sz="1600" b="0" i="1" smtClean="0">
                            <a:latin typeface="Cambria Math"/>
                            <a:cs typeface="Times New Roman" pitchFamily="18" charset="0"/>
                          </a:rPr>
                          <m:t>𝐶</m:t>
                        </m:r>
                      </m:sub>
                    </m:sSub>
                  </m:oMath>
                </a14:m>
                <a:endParaRPr lang="en-US" sz="1600" smtClean="0">
                  <a:cs typeface="Times New Roman" pitchFamily="18" charset="0"/>
                </a:endParaRPr>
              </a:p>
              <a:p>
                <a:pPr lvl="1" eaLnBrk="1" hangingPunct="1">
                  <a:buFont typeface="Wingdings" pitchFamily="2" charset="2"/>
                  <a:buChar char="§"/>
                </a:pPr>
                <a:r>
                  <a:rPr lang="en-US" sz="1600" smtClean="0">
                    <a:cs typeface="Times New Roman" pitchFamily="18" charset="0"/>
                  </a:rPr>
                  <a:t> Hệ số khuếch đại điện áp: </a:t>
                </a:r>
                <a14:m>
                  <m:oMath xmlns:m="http://schemas.openxmlformats.org/officeDocument/2006/math">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𝐾</m:t>
                        </m:r>
                      </m:e>
                      <m:sub>
                        <m:r>
                          <a:rPr lang="en-US" sz="1600" b="0" i="1" smtClean="0">
                            <a:latin typeface="Cambria Math"/>
                            <a:cs typeface="Times New Roman" pitchFamily="18" charset="0"/>
                          </a:rPr>
                          <m:t>𝑢</m:t>
                        </m:r>
                      </m:sub>
                    </m:sSub>
                    <m:r>
                      <a:rPr lang="en-US" sz="1600" b="0" i="1" smtClean="0">
                        <a:latin typeface="Cambria Math"/>
                        <a:cs typeface="Times New Roman" pitchFamily="18" charset="0"/>
                      </a:rPr>
                      <m:t>=−</m:t>
                    </m:r>
                    <m:f>
                      <m:fPr>
                        <m:ctrlPr>
                          <a:rPr lang="en-US" sz="1600" b="0" i="1" smtClean="0">
                            <a:latin typeface="Cambria Math"/>
                            <a:cs typeface="Times New Roman" pitchFamily="18" charset="0"/>
                          </a:rPr>
                        </m:ctrlPr>
                      </m:fPr>
                      <m:num>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𝑖</m:t>
                            </m:r>
                          </m:e>
                          <m:sub>
                            <m:r>
                              <a:rPr lang="en-US" sz="1600" b="0" i="1" smtClean="0">
                                <a:latin typeface="Cambria Math"/>
                                <a:cs typeface="Times New Roman" pitchFamily="18" charset="0"/>
                              </a:rPr>
                              <m:t>𝑐</m:t>
                            </m:r>
                            <m:r>
                              <a:rPr lang="en-US" sz="1600" b="0" i="1" smtClean="0">
                                <a:latin typeface="Cambria Math"/>
                                <a:cs typeface="Times New Roman" pitchFamily="18" charset="0"/>
                              </a:rPr>
                              <m:t>2</m:t>
                            </m:r>
                          </m:sub>
                        </m:sSub>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𝑅</m:t>
                            </m:r>
                          </m:e>
                          <m:sub>
                            <m:r>
                              <a:rPr lang="en-US" sz="1600" b="0" i="1" smtClean="0">
                                <a:latin typeface="Cambria Math"/>
                                <a:cs typeface="Times New Roman" pitchFamily="18" charset="0"/>
                              </a:rPr>
                              <m:t>𝐶</m:t>
                            </m:r>
                          </m:sub>
                        </m:sSub>
                      </m:num>
                      <m:den>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𝑖</m:t>
                            </m:r>
                          </m:e>
                          <m:sub>
                            <m:r>
                              <a:rPr lang="en-US" sz="1600" b="0" i="1" smtClean="0">
                                <a:latin typeface="Cambria Math"/>
                                <a:cs typeface="Times New Roman" pitchFamily="18" charset="0"/>
                              </a:rPr>
                              <m:t>𝑏</m:t>
                            </m:r>
                            <m:r>
                              <a:rPr lang="en-US" sz="1600" b="0" i="1" smtClean="0">
                                <a:latin typeface="Cambria Math"/>
                                <a:cs typeface="Times New Roman" pitchFamily="18" charset="0"/>
                              </a:rPr>
                              <m:t>1</m:t>
                            </m:r>
                          </m:sub>
                        </m:sSub>
                        <m:sSub>
                          <m:sSubPr>
                            <m:ctrlPr>
                              <a:rPr lang="en-US" sz="1600" b="0" i="1" smtClean="0">
                                <a:latin typeface="Cambria Math"/>
                                <a:cs typeface="Times New Roman" pitchFamily="18" charset="0"/>
                              </a:rPr>
                            </m:ctrlPr>
                          </m:sSubPr>
                          <m:e>
                            <m:r>
                              <a:rPr lang="en-US" sz="1600" b="0" i="1" smtClean="0">
                                <a:latin typeface="Cambria Math"/>
                                <a:ea typeface="Cambria Math"/>
                                <a:cs typeface="Times New Roman" pitchFamily="18" charset="0"/>
                              </a:rPr>
                              <m:t>𝛽</m:t>
                            </m:r>
                          </m:e>
                          <m:sub>
                            <m:r>
                              <a:rPr lang="en-US" sz="1600" b="0" i="1" smtClean="0">
                                <a:latin typeface="Cambria Math"/>
                                <a:cs typeface="Times New Roman" pitchFamily="18" charset="0"/>
                              </a:rPr>
                              <m:t>1</m:t>
                            </m:r>
                          </m:sub>
                        </m:sSub>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𝑟</m:t>
                            </m:r>
                          </m:e>
                          <m:sub>
                            <m:r>
                              <a:rPr lang="en-US" sz="1600" b="0" i="1" smtClean="0">
                                <a:latin typeface="Cambria Math"/>
                                <a:cs typeface="Times New Roman" pitchFamily="18" charset="0"/>
                              </a:rPr>
                              <m:t>𝑒</m:t>
                            </m:r>
                            <m:r>
                              <a:rPr lang="en-US" sz="1600" b="0" i="1" smtClean="0">
                                <a:latin typeface="Cambria Math"/>
                                <a:cs typeface="Times New Roman" pitchFamily="18" charset="0"/>
                              </a:rPr>
                              <m:t>1</m:t>
                            </m:r>
                          </m:sub>
                        </m:sSub>
                      </m:den>
                    </m:f>
                    <m:r>
                      <a:rPr lang="en-US" sz="1600" b="0" i="1" smtClean="0">
                        <a:latin typeface="Cambria Math"/>
                        <a:ea typeface="Cambria Math"/>
                        <a:cs typeface="Times New Roman" pitchFamily="18" charset="0"/>
                      </a:rPr>
                      <m:t>≈−</m:t>
                    </m:r>
                    <m:f>
                      <m:fPr>
                        <m:ctrlPr>
                          <a:rPr lang="en-US" sz="1600" b="0" i="1" smtClean="0">
                            <a:latin typeface="Cambria Math"/>
                            <a:ea typeface="Cambria Math"/>
                            <a:cs typeface="Times New Roman" pitchFamily="18" charset="0"/>
                          </a:rPr>
                        </m:ctrlPr>
                      </m:fPr>
                      <m:num>
                        <m:sSub>
                          <m:sSubPr>
                            <m:ctrlPr>
                              <a:rPr lang="en-US" sz="1600" b="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𝑖</m:t>
                            </m:r>
                          </m:e>
                          <m:sub>
                            <m:r>
                              <a:rPr lang="en-US" sz="1600" b="0" i="1" smtClean="0">
                                <a:latin typeface="Cambria Math"/>
                                <a:ea typeface="Cambria Math"/>
                                <a:cs typeface="Times New Roman" pitchFamily="18" charset="0"/>
                              </a:rPr>
                              <m:t>𝑐</m:t>
                            </m:r>
                            <m:r>
                              <a:rPr lang="en-US" sz="1600" b="0" i="1" smtClean="0">
                                <a:latin typeface="Cambria Math"/>
                                <a:ea typeface="Cambria Math"/>
                                <a:cs typeface="Times New Roman" pitchFamily="18" charset="0"/>
                              </a:rPr>
                              <m:t>1</m:t>
                            </m:r>
                          </m:sub>
                        </m:sSub>
                        <m:sSub>
                          <m:sSubPr>
                            <m:ctrlPr>
                              <a:rPr lang="en-US" sz="1600" b="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𝑅</m:t>
                            </m:r>
                          </m:e>
                          <m:sub>
                            <m:r>
                              <a:rPr lang="en-US" sz="1600" b="0" i="1" smtClean="0">
                                <a:latin typeface="Cambria Math"/>
                                <a:ea typeface="Cambria Math"/>
                                <a:cs typeface="Times New Roman" pitchFamily="18" charset="0"/>
                              </a:rPr>
                              <m:t>𝐶</m:t>
                            </m:r>
                          </m:sub>
                        </m:sSub>
                      </m:num>
                      <m:den>
                        <m:sSub>
                          <m:sSubPr>
                            <m:ctrlPr>
                              <a:rPr lang="en-US" sz="1600" i="1">
                                <a:latin typeface="Cambria Math"/>
                                <a:cs typeface="Times New Roman" pitchFamily="18" charset="0"/>
                              </a:rPr>
                            </m:ctrlPr>
                          </m:sSubPr>
                          <m:e>
                            <m:r>
                              <a:rPr lang="en-US" sz="1600" i="1">
                                <a:latin typeface="Cambria Math"/>
                                <a:cs typeface="Times New Roman" pitchFamily="18" charset="0"/>
                              </a:rPr>
                              <m:t>𝑖</m:t>
                            </m:r>
                          </m:e>
                          <m:sub>
                            <m:r>
                              <a:rPr lang="en-US" sz="1600" i="1">
                                <a:latin typeface="Cambria Math"/>
                                <a:cs typeface="Times New Roman" pitchFamily="18" charset="0"/>
                              </a:rPr>
                              <m:t>𝑏</m:t>
                            </m:r>
                            <m:r>
                              <a:rPr lang="en-US" sz="1600" i="1">
                                <a:latin typeface="Cambria Math"/>
                                <a:cs typeface="Times New Roman" pitchFamily="18" charset="0"/>
                              </a:rPr>
                              <m:t>1</m:t>
                            </m:r>
                          </m:sub>
                        </m:sSub>
                        <m:sSub>
                          <m:sSubPr>
                            <m:ctrlPr>
                              <a:rPr lang="en-US" sz="1600" i="1">
                                <a:latin typeface="Cambria Math"/>
                                <a:cs typeface="Times New Roman" pitchFamily="18" charset="0"/>
                              </a:rPr>
                            </m:ctrlPr>
                          </m:sSubPr>
                          <m:e>
                            <m:r>
                              <a:rPr lang="en-US" sz="1600" i="1">
                                <a:latin typeface="Cambria Math"/>
                                <a:ea typeface="Cambria Math"/>
                                <a:cs typeface="Times New Roman" pitchFamily="18" charset="0"/>
                              </a:rPr>
                              <m:t>𝛽</m:t>
                            </m:r>
                          </m:e>
                          <m:sub>
                            <m:r>
                              <a:rPr lang="en-US" sz="1600" i="1">
                                <a:latin typeface="Cambria Math"/>
                                <a:cs typeface="Times New Roman" pitchFamily="18" charset="0"/>
                              </a:rPr>
                              <m:t>1</m:t>
                            </m:r>
                          </m:sub>
                        </m:sSub>
                        <m:sSub>
                          <m:sSubPr>
                            <m:ctrlPr>
                              <a:rPr lang="en-US" sz="1600" i="1">
                                <a:latin typeface="Cambria Math"/>
                                <a:cs typeface="Times New Roman" pitchFamily="18" charset="0"/>
                              </a:rPr>
                            </m:ctrlPr>
                          </m:sSubPr>
                          <m:e>
                            <m:r>
                              <a:rPr lang="en-US" sz="1600" i="1">
                                <a:latin typeface="Cambria Math"/>
                                <a:cs typeface="Times New Roman" pitchFamily="18" charset="0"/>
                              </a:rPr>
                              <m:t>𝑟</m:t>
                            </m:r>
                          </m:e>
                          <m:sub>
                            <m:r>
                              <a:rPr lang="en-US" sz="1600" i="1">
                                <a:latin typeface="Cambria Math"/>
                                <a:cs typeface="Times New Roman" pitchFamily="18" charset="0"/>
                              </a:rPr>
                              <m:t>𝑒</m:t>
                            </m:r>
                            <m:r>
                              <a:rPr lang="en-US" sz="1600" i="1">
                                <a:latin typeface="Cambria Math"/>
                                <a:cs typeface="Times New Roman" pitchFamily="18" charset="0"/>
                              </a:rPr>
                              <m:t>1</m:t>
                            </m:r>
                          </m:sub>
                        </m:sSub>
                      </m:den>
                    </m:f>
                    <m:r>
                      <a:rPr lang="en-US" sz="1600" b="0" i="1" smtClean="0">
                        <a:latin typeface="Cambria Math"/>
                        <a:ea typeface="Cambria Math"/>
                        <a:cs typeface="Times New Roman" pitchFamily="18" charset="0"/>
                      </a:rPr>
                      <m:t>=−</m:t>
                    </m:r>
                    <m:f>
                      <m:fPr>
                        <m:ctrlPr>
                          <a:rPr lang="en-US" sz="1600" b="0" i="1" smtClean="0">
                            <a:latin typeface="Cambria Math"/>
                            <a:ea typeface="Cambria Math"/>
                            <a:cs typeface="Times New Roman" pitchFamily="18" charset="0"/>
                          </a:rPr>
                        </m:ctrlPr>
                      </m:fPr>
                      <m:num>
                        <m:sSub>
                          <m:sSubPr>
                            <m:ctrlPr>
                              <a:rPr lang="en-US" sz="1600" b="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𝑅</m:t>
                            </m:r>
                          </m:e>
                          <m:sub>
                            <m:r>
                              <a:rPr lang="en-US" sz="1600" b="0" i="1" smtClean="0">
                                <a:latin typeface="Cambria Math"/>
                                <a:ea typeface="Cambria Math"/>
                                <a:cs typeface="Times New Roman" pitchFamily="18" charset="0"/>
                              </a:rPr>
                              <m:t>𝐶</m:t>
                            </m:r>
                          </m:sub>
                        </m:sSub>
                      </m:num>
                      <m:den>
                        <m:sSub>
                          <m:sSubPr>
                            <m:ctrlPr>
                              <a:rPr lang="en-US" sz="1600" b="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𝑟</m:t>
                            </m:r>
                          </m:e>
                          <m:sub>
                            <m:r>
                              <a:rPr lang="en-US" sz="1600" b="0" i="1" smtClean="0">
                                <a:latin typeface="Cambria Math"/>
                                <a:ea typeface="Cambria Math"/>
                                <a:cs typeface="Times New Roman" pitchFamily="18" charset="0"/>
                              </a:rPr>
                              <m:t>𝑒</m:t>
                            </m:r>
                            <m:r>
                              <a:rPr lang="en-US" sz="1600" b="0" i="1" smtClean="0">
                                <a:latin typeface="Cambria Math"/>
                                <a:ea typeface="Cambria Math"/>
                                <a:cs typeface="Times New Roman" pitchFamily="18" charset="0"/>
                              </a:rPr>
                              <m:t>1</m:t>
                            </m:r>
                          </m:sub>
                        </m:sSub>
                      </m:den>
                    </m:f>
                  </m:oMath>
                </a14:m>
                <a:endParaRPr lang="en-US" sz="1600" smtClean="0">
                  <a:cs typeface="Times New Roman" pitchFamily="18" charset="0"/>
                </a:endParaRPr>
              </a:p>
              <a:p>
                <a:r>
                  <a:rPr lang="en-US" sz="1800" smtClean="0">
                    <a:solidFill>
                      <a:srgbClr val="FF0000"/>
                    </a:solidFill>
                  </a:rPr>
                  <a:t>Kết luận: </a:t>
                </a:r>
              </a:p>
              <a:p>
                <a:pPr lvl="1" eaLnBrk="1" hangingPunct="1">
                  <a:buFont typeface="Wingdings" pitchFamily="2" charset="2"/>
                  <a:buChar char="§"/>
                </a:pPr>
                <a:r>
                  <a:rPr lang="en-US" sz="1600">
                    <a:cs typeface="Times New Roman" pitchFamily="18" charset="0"/>
                  </a:rPr>
                  <a:t>Trở kháng vào lớn (bằng trở kháng vào của mạch khuếch đại CE)</a:t>
                </a:r>
              </a:p>
              <a:p>
                <a:pPr lvl="1" eaLnBrk="1" hangingPunct="1">
                  <a:buFont typeface="Wingdings" pitchFamily="2" charset="2"/>
                  <a:buChar char="§"/>
                </a:pPr>
                <a:r>
                  <a:rPr lang="en-US" sz="1600">
                    <a:cs typeface="Times New Roman" pitchFamily="18" charset="0"/>
                  </a:rPr>
                  <a:t>Hệ số khuếch đại áp toàn phần lớn do trở kháng vào lớn</a:t>
                </a:r>
              </a:p>
              <a:p>
                <a:pPr lvl="1" eaLnBrk="1" hangingPunct="1">
                  <a:buFont typeface="Wingdings" pitchFamily="2" charset="2"/>
                  <a:buChar char="§"/>
                </a:pPr>
                <a:r>
                  <a:rPr lang="en-US" sz="1600">
                    <a:cs typeface="Times New Roman" pitchFamily="18" charset="0"/>
                  </a:rPr>
                  <a:t>Tần số làm việc lớn (bằng tần số giới hạn của mạch CB)</a:t>
                </a:r>
              </a:p>
              <a:p>
                <a:pPr marL="0" indent="0">
                  <a:buNone/>
                </a:pPr>
                <a:endParaRPr lang="en-AU" sz="1600" smtClean="0"/>
              </a:p>
              <a:p>
                <a:endParaRPr lang="en-AU" sz="1600" smtClean="0"/>
              </a:p>
            </p:txBody>
          </p:sp>
        </mc:Choice>
        <mc:Fallback xmlns="">
          <p:sp>
            <p:nvSpPr>
              <p:cNvPr id="19463" name="Content Placeholder 3"/>
              <p:cNvSpPr>
                <a:spLocks noGrp="1" noRot="1" noChangeAspect="1" noMove="1" noResize="1" noEditPoints="1" noAdjustHandles="1" noChangeArrowheads="1" noChangeShapeType="1" noTextEdit="1"/>
              </p:cNvSpPr>
              <p:nvPr>
                <p:ph sz="half" idx="2"/>
              </p:nvPr>
            </p:nvSpPr>
            <p:spPr>
              <a:xfrm>
                <a:off x="533400" y="1142999"/>
                <a:ext cx="8153400" cy="5211763"/>
              </a:xfrm>
              <a:blipFill rotWithShape="1">
                <a:blip r:embed="rId2"/>
                <a:stretch>
                  <a:fillRect l="-449" t="-468"/>
                </a:stretch>
              </a:blipFill>
            </p:spPr>
            <p:txBody>
              <a:bodyPr/>
              <a:lstStyle/>
              <a:p>
                <a:r>
                  <a:rPr lang="en-US">
                    <a:noFill/>
                  </a:rPr>
                  <a:t> </a:t>
                </a:r>
              </a:p>
            </p:txBody>
          </p:sp>
        </mc:Fallback>
      </mc:AlternateContent>
      <p:sp>
        <p:nvSpPr>
          <p:cNvPr id="19466"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9467"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9468"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3" name="Title 3"/>
          <p:cNvSpPr txBox="1">
            <a:spLocks/>
          </p:cNvSpPr>
          <p:nvPr/>
        </p:nvSpPr>
        <p:spPr bwMode="auto">
          <a:xfrm>
            <a:off x="457200" y="3810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200" b="1">
                <a:solidFill>
                  <a:schemeClr val="accent1">
                    <a:lumMod val="75000"/>
                  </a:schemeClr>
                </a:solidFill>
                <a:latin typeface="+mn-lt"/>
                <a:cs typeface="Times New Roman" pitchFamily="18" charset="0"/>
              </a:rPr>
              <a:t>Mạch khuếch đại </a:t>
            </a:r>
            <a:r>
              <a:rPr lang="en-US" sz="3200" b="1" smtClean="0">
                <a:solidFill>
                  <a:schemeClr val="accent1">
                    <a:lumMod val="75000"/>
                  </a:schemeClr>
                </a:solidFill>
                <a:latin typeface="+mn-lt"/>
                <a:cs typeface="Times New Roman" pitchFamily="18" charset="0"/>
              </a:rPr>
              <a:t>Cascode</a:t>
            </a:r>
            <a:endParaRPr lang="vi-VN" sz="3200">
              <a:latin typeface="+mn-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Content Placeholder 3"/>
          <p:cNvSpPr>
            <a:spLocks noGrp="1"/>
          </p:cNvSpPr>
          <p:nvPr>
            <p:ph sz="half" idx="2"/>
          </p:nvPr>
        </p:nvSpPr>
        <p:spPr>
          <a:xfrm>
            <a:off x="304800" y="1143000"/>
            <a:ext cx="3883090" cy="5135563"/>
          </a:xfrm>
        </p:spPr>
        <p:txBody>
          <a:bodyPr/>
          <a:lstStyle/>
          <a:p>
            <a:pPr eaLnBrk="1" hangingPunct="1">
              <a:buSzPct val="120000"/>
              <a:buFont typeface="Arial" pitchFamily="34" charset="0"/>
              <a:buChar char="•"/>
              <a:defRPr/>
            </a:pPr>
            <a:r>
              <a:rPr lang="en-US" sz="2000" smtClean="0">
                <a:cs typeface="Times New Roman" pitchFamily="18" charset="0"/>
              </a:rPr>
              <a:t> </a:t>
            </a:r>
            <a:r>
              <a:rPr lang="en-US" sz="2000" smtClean="0">
                <a:solidFill>
                  <a:srgbClr val="FF0000"/>
                </a:solidFill>
                <a:cs typeface="Times New Roman" pitchFamily="18" charset="0"/>
              </a:rPr>
              <a:t>Sơ đồ nguyên lý</a:t>
            </a:r>
          </a:p>
          <a:p>
            <a:pPr eaLnBrk="1" hangingPunct="1">
              <a:buFont typeface="Wingdings 2" pitchFamily="18" charset="2"/>
              <a:buNone/>
              <a:defRPr/>
            </a:pPr>
            <a:endParaRPr lang="en-US" sz="2000">
              <a:cs typeface="Times New Roman" pitchFamily="18" charset="0"/>
            </a:endParaRPr>
          </a:p>
          <a:p>
            <a:pPr eaLnBrk="1" hangingPunct="1">
              <a:buFont typeface="Wingdings 2" pitchFamily="18" charset="2"/>
              <a:buNone/>
              <a:defRPr/>
            </a:pPr>
            <a:endParaRPr lang="en-US" sz="2000" smtClean="0">
              <a:cs typeface="Times New Roman" pitchFamily="18" charset="0"/>
            </a:endParaRPr>
          </a:p>
          <a:p>
            <a:pPr eaLnBrk="1" hangingPunct="1">
              <a:buFont typeface="Wingdings 2" pitchFamily="18" charset="2"/>
              <a:buNone/>
              <a:defRPr/>
            </a:pPr>
            <a:endParaRPr lang="en-US" sz="2000" smtClean="0">
              <a:cs typeface="Times New Roman" pitchFamily="18" charset="0"/>
            </a:endParaRPr>
          </a:p>
          <a:p>
            <a:pPr eaLnBrk="1" hangingPunct="1">
              <a:buFont typeface="Wingdings 2" pitchFamily="18" charset="2"/>
              <a:buNone/>
              <a:defRPr/>
            </a:pPr>
            <a:endParaRPr lang="en-US" sz="2000" smtClean="0">
              <a:cs typeface="Times New Roman" pitchFamily="18" charset="0"/>
            </a:endParaRPr>
          </a:p>
          <a:p>
            <a:pPr marL="514350" indent="-514350" eaLnBrk="1" hangingPunct="1">
              <a:buFont typeface="Wingdings 2" pitchFamily="18" charset="2"/>
              <a:buNone/>
              <a:defRPr/>
            </a:pPr>
            <a:endParaRPr lang="en-US" sz="2000" smtClean="0">
              <a:cs typeface="Times New Roman" pitchFamily="18" charset="0"/>
            </a:endParaRPr>
          </a:p>
          <a:p>
            <a:pPr marL="514350" indent="-514350" eaLnBrk="1" hangingPunct="1">
              <a:buFont typeface="Wingdings 2" pitchFamily="18" charset="2"/>
              <a:buNone/>
              <a:defRPr/>
            </a:pPr>
            <a:endParaRPr lang="en-US" sz="2000">
              <a:cs typeface="Times New Roman" pitchFamily="18" charset="0"/>
            </a:endParaRPr>
          </a:p>
          <a:p>
            <a:pPr marL="514350" indent="-514350" eaLnBrk="1" hangingPunct="1">
              <a:buFont typeface="Wingdings 2" pitchFamily="18" charset="2"/>
              <a:buNone/>
              <a:defRPr/>
            </a:pPr>
            <a:endParaRPr lang="en-US" sz="2000" smtClean="0">
              <a:cs typeface="Times New Roman" pitchFamily="18" charset="0"/>
            </a:endParaRPr>
          </a:p>
          <a:p>
            <a:pPr marL="514350" indent="-514350" eaLnBrk="1" hangingPunct="1">
              <a:buFont typeface="Wingdings 2" pitchFamily="18" charset="2"/>
              <a:buNone/>
              <a:defRPr/>
            </a:pPr>
            <a:r>
              <a:rPr lang="en-US" sz="2000">
                <a:cs typeface="Times New Roman" pitchFamily="18" charset="0"/>
              </a:rPr>
              <a:t> </a:t>
            </a:r>
            <a:endParaRPr lang="en-US" sz="2000" smtClean="0">
              <a:cs typeface="Times New Roman" pitchFamily="18" charset="0"/>
            </a:endParaRPr>
          </a:p>
          <a:p>
            <a:pPr marL="514350" indent="-514350" eaLnBrk="1" hangingPunct="1">
              <a:buFont typeface="Wingdings 2" pitchFamily="18" charset="2"/>
              <a:buNone/>
              <a:defRPr/>
            </a:pPr>
            <a:r>
              <a:rPr lang="en-US" sz="1600" smtClean="0">
                <a:cs typeface="Times New Roman" pitchFamily="18" charset="0"/>
              </a:rPr>
              <a:t>Mạch gồm 2 nửa đối xứng:</a:t>
            </a:r>
          </a:p>
          <a:p>
            <a:pPr marL="514350" indent="-514350" eaLnBrk="1" hangingPunct="1">
              <a:buFont typeface="Wingdings 2" pitchFamily="18" charset="2"/>
              <a:buNone/>
              <a:defRPr/>
            </a:pPr>
            <a:r>
              <a:rPr lang="en-US" sz="1600" smtClean="0">
                <a:cs typeface="Times New Roman" pitchFamily="18" charset="0"/>
              </a:rPr>
              <a:t>R</a:t>
            </a:r>
            <a:r>
              <a:rPr lang="en-US" sz="1600" baseline="-25000" smtClean="0">
                <a:cs typeface="Times New Roman" pitchFamily="18" charset="0"/>
              </a:rPr>
              <a:t>B1</a:t>
            </a:r>
            <a:r>
              <a:rPr lang="en-US" sz="1600" smtClean="0">
                <a:cs typeface="Times New Roman" pitchFamily="18" charset="0"/>
              </a:rPr>
              <a:t>=R</a:t>
            </a:r>
            <a:r>
              <a:rPr lang="en-US" sz="1600" baseline="-25000" smtClean="0">
                <a:cs typeface="Times New Roman" pitchFamily="18" charset="0"/>
              </a:rPr>
              <a:t>B2</a:t>
            </a:r>
            <a:r>
              <a:rPr lang="en-US" sz="1600" smtClean="0">
                <a:cs typeface="Times New Roman" pitchFamily="18" charset="0"/>
              </a:rPr>
              <a:t>=R</a:t>
            </a:r>
            <a:r>
              <a:rPr lang="en-US" sz="1600" baseline="-25000">
                <a:cs typeface="Times New Roman" pitchFamily="18" charset="0"/>
              </a:rPr>
              <a:t>B</a:t>
            </a:r>
            <a:r>
              <a:rPr lang="en-US" sz="1600" smtClean="0">
                <a:cs typeface="Times New Roman" pitchFamily="18" charset="0"/>
              </a:rPr>
              <a:t>; R</a:t>
            </a:r>
            <a:r>
              <a:rPr lang="en-US" sz="1600" baseline="-25000" smtClean="0">
                <a:cs typeface="Times New Roman" pitchFamily="18" charset="0"/>
              </a:rPr>
              <a:t>C1</a:t>
            </a:r>
            <a:r>
              <a:rPr lang="en-US" sz="1600" smtClean="0">
                <a:cs typeface="Times New Roman" pitchFamily="18" charset="0"/>
              </a:rPr>
              <a:t>=R</a:t>
            </a:r>
            <a:r>
              <a:rPr lang="en-US" sz="1600" baseline="-25000" smtClean="0">
                <a:cs typeface="Times New Roman" pitchFamily="18" charset="0"/>
              </a:rPr>
              <a:t>C2</a:t>
            </a:r>
            <a:r>
              <a:rPr lang="en-US" sz="1600" smtClean="0">
                <a:cs typeface="Times New Roman" pitchFamily="18" charset="0"/>
              </a:rPr>
              <a:t>=R</a:t>
            </a:r>
            <a:r>
              <a:rPr lang="en-US" sz="1600" baseline="-25000" smtClean="0">
                <a:cs typeface="Times New Roman" pitchFamily="18" charset="0"/>
              </a:rPr>
              <a:t>C</a:t>
            </a:r>
            <a:r>
              <a:rPr lang="en-US" sz="1600" smtClean="0">
                <a:cs typeface="Times New Roman" pitchFamily="18" charset="0"/>
              </a:rPr>
              <a:t>;  V</a:t>
            </a:r>
            <a:r>
              <a:rPr lang="en-US" sz="1600" baseline="-25000" smtClean="0">
                <a:cs typeface="Times New Roman" pitchFamily="18" charset="0"/>
              </a:rPr>
              <a:t>CC</a:t>
            </a:r>
            <a:r>
              <a:rPr lang="en-US" sz="1600" smtClean="0">
                <a:cs typeface="Times New Roman" pitchFamily="18" charset="0"/>
              </a:rPr>
              <a:t>=V</a:t>
            </a:r>
            <a:r>
              <a:rPr lang="en-US" sz="1600" baseline="-25000" smtClean="0">
                <a:cs typeface="Times New Roman" pitchFamily="18" charset="0"/>
              </a:rPr>
              <a:t>EE</a:t>
            </a:r>
            <a:r>
              <a:rPr lang="en-US" sz="1600" smtClean="0">
                <a:cs typeface="Times New Roman" pitchFamily="18" charset="0"/>
              </a:rPr>
              <a:t>; </a:t>
            </a:r>
            <a:r>
              <a:rPr lang="el-GR" sz="1600" smtClean="0">
                <a:cs typeface="Times New Roman" pitchFamily="18" charset="0"/>
              </a:rPr>
              <a:t>β</a:t>
            </a:r>
            <a:r>
              <a:rPr lang="en-US" sz="1600" smtClean="0">
                <a:cs typeface="Times New Roman" pitchFamily="18" charset="0"/>
              </a:rPr>
              <a:t>1=</a:t>
            </a:r>
            <a:r>
              <a:rPr lang="el-GR" sz="1600" smtClean="0">
                <a:cs typeface="Times New Roman" pitchFamily="18" charset="0"/>
              </a:rPr>
              <a:t>β</a:t>
            </a:r>
            <a:r>
              <a:rPr lang="en-US" sz="1600" smtClean="0">
                <a:cs typeface="Times New Roman" pitchFamily="18" charset="0"/>
              </a:rPr>
              <a:t>2=</a:t>
            </a:r>
            <a:r>
              <a:rPr lang="el-GR" sz="1600" smtClean="0">
                <a:cs typeface="Times New Roman" pitchFamily="18" charset="0"/>
              </a:rPr>
              <a:t>β</a:t>
            </a:r>
            <a:endParaRPr lang="en-US" sz="1600" smtClean="0">
              <a:cs typeface="Times New Roman" pitchFamily="18" charset="0"/>
            </a:endParaRPr>
          </a:p>
          <a:p>
            <a:pPr marL="514350" indent="-514350" eaLnBrk="1" hangingPunct="1">
              <a:buFont typeface="Wingdings 2" pitchFamily="18" charset="2"/>
              <a:buNone/>
              <a:defRPr/>
            </a:pPr>
            <a:r>
              <a:rPr lang="en-US" sz="1600" smtClean="0">
                <a:cs typeface="Times New Roman" pitchFamily="18" charset="0"/>
              </a:rPr>
              <a:t>Tín hiệu được đưa tới 2 đầu vào: u</a:t>
            </a:r>
            <a:r>
              <a:rPr lang="en-US" sz="1600" baseline="-25000" smtClean="0">
                <a:cs typeface="Times New Roman" pitchFamily="18" charset="0"/>
              </a:rPr>
              <a:t>v1</a:t>
            </a:r>
            <a:r>
              <a:rPr lang="en-US" sz="1600" smtClean="0">
                <a:cs typeface="Times New Roman" pitchFamily="18" charset="0"/>
              </a:rPr>
              <a:t> và u</a:t>
            </a:r>
            <a:r>
              <a:rPr lang="en-US" sz="1600" baseline="-25000" smtClean="0">
                <a:cs typeface="Times New Roman" pitchFamily="18" charset="0"/>
              </a:rPr>
              <a:t>v2</a:t>
            </a:r>
            <a:r>
              <a:rPr lang="en-US" sz="1600" smtClean="0">
                <a:cs typeface="Times New Roman" pitchFamily="18" charset="0"/>
              </a:rPr>
              <a:t> </a:t>
            </a:r>
            <a:endParaRPr lang="en-US" sz="1600" baseline="-25000" smtClean="0">
              <a:cs typeface="Times New Roman" pitchFamily="18" charset="0"/>
            </a:endParaRPr>
          </a:p>
          <a:p>
            <a:pPr marL="514350" indent="-514350" eaLnBrk="1" hangingPunct="1">
              <a:buFont typeface="Wingdings 2" pitchFamily="18" charset="2"/>
              <a:buNone/>
              <a:defRPr/>
            </a:pPr>
            <a:endParaRPr lang="en-US" sz="1800">
              <a:cs typeface="Times New Roman" pitchFamily="18" charset="0"/>
            </a:endParaRPr>
          </a:p>
          <a:p>
            <a:pPr marL="514350" indent="-514350" eaLnBrk="1" hangingPunct="1">
              <a:buFont typeface="Wingdings 2" pitchFamily="18" charset="2"/>
              <a:buNone/>
              <a:defRPr/>
            </a:pPr>
            <a:endParaRPr lang="en-US" sz="2000" smtClean="0">
              <a:cs typeface="Times New Roman" pitchFamily="18" charset="0"/>
            </a:endParaRPr>
          </a:p>
          <a:p>
            <a:pPr marL="514350" indent="-514350" eaLnBrk="1" hangingPunct="1">
              <a:buFont typeface="Wingdings 2" pitchFamily="18" charset="2"/>
              <a:buNone/>
              <a:defRPr/>
            </a:pPr>
            <a:endParaRPr lang="en-US" sz="2000" smtClean="0">
              <a:cs typeface="Times New Roman" pitchFamily="18" charset="0"/>
            </a:endParaRPr>
          </a:p>
          <a:p>
            <a:pPr marL="514350" indent="-514350" eaLnBrk="1" hangingPunct="1">
              <a:buFont typeface="Wingdings 2" pitchFamily="18" charset="2"/>
              <a:buNone/>
              <a:defRPr/>
            </a:pPr>
            <a:endParaRPr lang="en-US" sz="2000" smtClean="0"/>
          </a:p>
        </p:txBody>
      </p:sp>
      <p:sp>
        <p:nvSpPr>
          <p:cNvPr id="2048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20482" name="Object 1"/>
          <p:cNvGraphicFramePr>
            <a:graphicFrameLocks noChangeAspect="1"/>
          </p:cNvGraphicFramePr>
          <p:nvPr>
            <p:extLst>
              <p:ext uri="{D42A27DB-BD31-4B8C-83A1-F6EECF244321}">
                <p14:modId xmlns:p14="http://schemas.microsoft.com/office/powerpoint/2010/main" val="3118359540"/>
              </p:ext>
            </p:extLst>
          </p:nvPr>
        </p:nvGraphicFramePr>
        <p:xfrm>
          <a:off x="533400" y="1600200"/>
          <a:ext cx="3636963" cy="2667000"/>
        </p:xfrm>
        <a:graphic>
          <a:graphicData uri="http://schemas.openxmlformats.org/presentationml/2006/ole">
            <mc:AlternateContent xmlns:mc="http://schemas.openxmlformats.org/markup-compatibility/2006">
              <mc:Choice xmlns:v="urn:schemas-microsoft-com:vml" Requires="v">
                <p:oleObj spid="_x0000_s20842" r:id="rId3" imgW="2709672" imgH="1987296" progId="Visio.Drawing.11">
                  <p:embed/>
                </p:oleObj>
              </mc:Choice>
              <mc:Fallback>
                <p:oleObj r:id="rId3" imgW="2709672" imgH="198729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0200"/>
                        <a:ext cx="3636963" cy="266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0"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2" name="Title 3"/>
          <p:cNvSpPr txBox="1">
            <a:spLocks/>
          </p:cNvSpPr>
          <p:nvPr/>
        </p:nvSpPr>
        <p:spPr bwMode="auto">
          <a:xfrm>
            <a:off x="457200" y="3810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600" b="1">
                <a:solidFill>
                  <a:schemeClr val="accent1">
                    <a:lumMod val="75000"/>
                  </a:schemeClr>
                </a:solidFill>
                <a:latin typeface="+mn-lt"/>
                <a:cs typeface="Times New Roman" pitchFamily="18" charset="0"/>
              </a:rPr>
              <a:t>Mạch khuếch đại </a:t>
            </a:r>
            <a:r>
              <a:rPr lang="en-US" sz="3600" b="1" smtClean="0">
                <a:solidFill>
                  <a:schemeClr val="accent1">
                    <a:lumMod val="75000"/>
                  </a:schemeClr>
                </a:solidFill>
                <a:latin typeface="+mn-lt"/>
                <a:cs typeface="Times New Roman" pitchFamily="18" charset="0"/>
              </a:rPr>
              <a:t>vi sai</a:t>
            </a:r>
            <a:endParaRPr lang="vi-VN" sz="3600">
              <a:latin typeface="+mn-lt"/>
            </a:endParaRPr>
          </a:p>
        </p:txBody>
      </p:sp>
      <p:sp>
        <p:nvSpPr>
          <p:cNvPr id="13" name="Content Placeholder 3"/>
          <p:cNvSpPr>
            <a:spLocks noGrp="1"/>
          </p:cNvSpPr>
          <p:nvPr>
            <p:ph sz="half" idx="2"/>
          </p:nvPr>
        </p:nvSpPr>
        <p:spPr>
          <a:xfrm>
            <a:off x="4267200" y="1600200"/>
            <a:ext cx="4648200" cy="4754563"/>
          </a:xfrm>
        </p:spPr>
        <p:txBody>
          <a:bodyPr/>
          <a:lstStyle/>
          <a:p>
            <a:pPr eaLnBrk="1" hangingPunct="1">
              <a:buFont typeface="Arial" pitchFamily="34" charset="0"/>
              <a:buChar char="•"/>
              <a:defRPr/>
            </a:pPr>
            <a:r>
              <a:rPr lang="en-US" sz="1600" smtClean="0">
                <a:cs typeface="Times New Roman" pitchFamily="18" charset="0"/>
              </a:rPr>
              <a:t> Chế độ hoạt động của mạch khuếch đại vi sai: </a:t>
            </a:r>
          </a:p>
          <a:p>
            <a:pPr lvl="1" eaLnBrk="1" hangingPunct="1">
              <a:buFont typeface="Wingdings" pitchFamily="2" charset="2"/>
              <a:buChar char="§"/>
              <a:defRPr/>
            </a:pPr>
            <a:r>
              <a:rPr lang="en-US" sz="1600" smtClean="0">
                <a:cs typeface="Times New Roman" pitchFamily="18" charset="0"/>
              </a:rPr>
              <a:t>Chế </a:t>
            </a:r>
            <a:r>
              <a:rPr lang="en-US" sz="1600">
                <a:cs typeface="Times New Roman" pitchFamily="18" charset="0"/>
              </a:rPr>
              <a:t>độ đồng pha (Common mode):</a:t>
            </a:r>
          </a:p>
          <a:p>
            <a:pPr marL="668337" lvl="2" indent="0" eaLnBrk="1" hangingPunct="1">
              <a:buNone/>
              <a:defRPr/>
            </a:pPr>
            <a:r>
              <a:rPr lang="en-US" sz="1400" smtClean="0">
                <a:cs typeface="Times New Roman" pitchFamily="18" charset="0"/>
              </a:rPr>
              <a:t>- Tín hiệu vào: u</a:t>
            </a:r>
            <a:r>
              <a:rPr lang="en-US" sz="1400" baseline="-25000" smtClean="0">
                <a:cs typeface="Times New Roman" pitchFamily="18" charset="0"/>
              </a:rPr>
              <a:t>i,cm</a:t>
            </a:r>
            <a:r>
              <a:rPr lang="en-US" sz="1400" smtClean="0">
                <a:cs typeface="Times New Roman" pitchFamily="18" charset="0"/>
              </a:rPr>
              <a:t>=1/2(u</a:t>
            </a:r>
            <a:r>
              <a:rPr lang="en-US" sz="1400" baseline="-25000" smtClean="0">
                <a:cs typeface="Times New Roman" pitchFamily="18" charset="0"/>
              </a:rPr>
              <a:t>v1</a:t>
            </a:r>
            <a:r>
              <a:rPr lang="en-US" sz="1400" smtClean="0">
                <a:cs typeface="Times New Roman" pitchFamily="18" charset="0"/>
              </a:rPr>
              <a:t>+u</a:t>
            </a:r>
            <a:r>
              <a:rPr lang="en-US" sz="1400" baseline="-25000" smtClean="0">
                <a:cs typeface="Times New Roman" pitchFamily="18" charset="0"/>
              </a:rPr>
              <a:t>v2</a:t>
            </a:r>
            <a:r>
              <a:rPr lang="en-US" sz="1400" smtClean="0">
                <a:cs typeface="Times New Roman" pitchFamily="18" charset="0"/>
              </a:rPr>
              <a:t>)</a:t>
            </a:r>
          </a:p>
          <a:p>
            <a:pPr marL="668337" lvl="2" indent="0" eaLnBrk="1" hangingPunct="1">
              <a:buNone/>
              <a:defRPr/>
            </a:pPr>
            <a:r>
              <a:rPr lang="en-US" sz="1400" smtClean="0">
                <a:cs typeface="Times New Roman" pitchFamily="18" charset="0"/>
              </a:rPr>
              <a:t>-  Tín hiệu ra: u</a:t>
            </a:r>
            <a:r>
              <a:rPr lang="en-US" sz="1400" baseline="-25000" smtClean="0">
                <a:cs typeface="Times New Roman" pitchFamily="18" charset="0"/>
              </a:rPr>
              <a:t>o,cm</a:t>
            </a:r>
            <a:r>
              <a:rPr lang="en-US" sz="1400" smtClean="0">
                <a:cs typeface="Times New Roman" pitchFamily="18" charset="0"/>
              </a:rPr>
              <a:t>=1/2(u</a:t>
            </a:r>
            <a:r>
              <a:rPr lang="en-US" sz="1400" baseline="-25000" smtClean="0">
                <a:cs typeface="Times New Roman" pitchFamily="18" charset="0"/>
              </a:rPr>
              <a:t>r1</a:t>
            </a:r>
            <a:r>
              <a:rPr lang="en-US" sz="1400" smtClean="0">
                <a:cs typeface="Times New Roman" pitchFamily="18" charset="0"/>
              </a:rPr>
              <a:t>+u</a:t>
            </a:r>
            <a:r>
              <a:rPr lang="en-US" sz="1400" baseline="-25000" smtClean="0">
                <a:cs typeface="Times New Roman" pitchFamily="18" charset="0"/>
              </a:rPr>
              <a:t>r2</a:t>
            </a:r>
            <a:r>
              <a:rPr lang="en-US" sz="1400" smtClean="0">
                <a:cs typeface="Times New Roman" pitchFamily="18" charset="0"/>
              </a:rPr>
              <a:t>)</a:t>
            </a:r>
          </a:p>
          <a:p>
            <a:pPr lvl="1" eaLnBrk="1" hangingPunct="1">
              <a:buFont typeface="Wingdings" pitchFamily="2" charset="2"/>
              <a:buChar char="§"/>
              <a:defRPr/>
            </a:pPr>
            <a:r>
              <a:rPr lang="en-US" sz="1600">
                <a:cs typeface="Times New Roman" pitchFamily="18" charset="0"/>
              </a:rPr>
              <a:t>Chế độ vi sai (Differential mode): </a:t>
            </a:r>
          </a:p>
          <a:p>
            <a:pPr marL="668337" lvl="2" indent="0" eaLnBrk="1" hangingPunct="1">
              <a:buNone/>
              <a:defRPr/>
            </a:pPr>
            <a:r>
              <a:rPr lang="en-US" sz="1400" smtClean="0">
                <a:cs typeface="Times New Roman" pitchFamily="18" charset="0"/>
              </a:rPr>
              <a:t>- Tín </a:t>
            </a:r>
            <a:r>
              <a:rPr lang="en-US" sz="1400">
                <a:cs typeface="Times New Roman" pitchFamily="18" charset="0"/>
              </a:rPr>
              <a:t>hiệu vào: u</a:t>
            </a:r>
            <a:r>
              <a:rPr lang="en-US" sz="1400" baseline="-25000">
                <a:cs typeface="Times New Roman" pitchFamily="18" charset="0"/>
              </a:rPr>
              <a:t>i,dm</a:t>
            </a:r>
            <a:r>
              <a:rPr lang="en-US" sz="1400">
                <a:cs typeface="Times New Roman" pitchFamily="18" charset="0"/>
              </a:rPr>
              <a:t>=(u</a:t>
            </a:r>
            <a:r>
              <a:rPr lang="en-US" sz="1400" baseline="-25000">
                <a:cs typeface="Times New Roman" pitchFamily="18" charset="0"/>
              </a:rPr>
              <a:t>v1</a:t>
            </a:r>
            <a:r>
              <a:rPr lang="en-US" sz="1400">
                <a:cs typeface="Times New Roman" pitchFamily="18" charset="0"/>
              </a:rPr>
              <a:t> - u</a:t>
            </a:r>
            <a:r>
              <a:rPr lang="en-US" sz="1400" baseline="-25000">
                <a:cs typeface="Times New Roman" pitchFamily="18" charset="0"/>
              </a:rPr>
              <a:t>v2</a:t>
            </a:r>
            <a:r>
              <a:rPr lang="en-US" sz="1400">
                <a:cs typeface="Times New Roman" pitchFamily="18" charset="0"/>
              </a:rPr>
              <a:t>)</a:t>
            </a:r>
          </a:p>
          <a:p>
            <a:pPr marL="668337" lvl="2" indent="0" eaLnBrk="1" hangingPunct="1">
              <a:buNone/>
              <a:defRPr/>
            </a:pPr>
            <a:r>
              <a:rPr lang="en-US" sz="1400">
                <a:cs typeface="Times New Roman" pitchFamily="18" charset="0"/>
              </a:rPr>
              <a:t> </a:t>
            </a:r>
            <a:r>
              <a:rPr lang="en-US" sz="1400" smtClean="0">
                <a:cs typeface="Times New Roman" pitchFamily="18" charset="0"/>
              </a:rPr>
              <a:t>- Tín </a:t>
            </a:r>
            <a:r>
              <a:rPr lang="en-US" sz="1400">
                <a:cs typeface="Times New Roman" pitchFamily="18" charset="0"/>
              </a:rPr>
              <a:t>hiệu ra: u</a:t>
            </a:r>
            <a:r>
              <a:rPr lang="en-US" sz="1400" baseline="-25000">
                <a:cs typeface="Times New Roman" pitchFamily="18" charset="0"/>
              </a:rPr>
              <a:t>o,cm</a:t>
            </a:r>
            <a:r>
              <a:rPr lang="en-US" sz="1400">
                <a:cs typeface="Times New Roman" pitchFamily="18" charset="0"/>
              </a:rPr>
              <a:t>=(u</a:t>
            </a:r>
            <a:r>
              <a:rPr lang="en-US" sz="1400" baseline="-25000">
                <a:cs typeface="Times New Roman" pitchFamily="18" charset="0"/>
              </a:rPr>
              <a:t>r1</a:t>
            </a:r>
            <a:r>
              <a:rPr lang="en-US" sz="1400">
                <a:cs typeface="Times New Roman" pitchFamily="18" charset="0"/>
              </a:rPr>
              <a:t> - u</a:t>
            </a:r>
            <a:r>
              <a:rPr lang="en-US" sz="1400" baseline="-25000">
                <a:cs typeface="Times New Roman" pitchFamily="18" charset="0"/>
              </a:rPr>
              <a:t>r2</a:t>
            </a:r>
            <a:r>
              <a:rPr lang="en-US" sz="1400">
                <a:cs typeface="Times New Roman" pitchFamily="18" charset="0"/>
              </a:rPr>
              <a:t>)</a:t>
            </a:r>
          </a:p>
          <a:p>
            <a:pPr marL="0" indent="0" eaLnBrk="1" hangingPunct="1">
              <a:buNone/>
              <a:defRPr/>
            </a:pPr>
            <a:r>
              <a:rPr lang="en-US" sz="1600" smtClean="0">
                <a:cs typeface="Times New Roman" pitchFamily="18" charset="0"/>
              </a:rPr>
              <a:t>Trong chế độ vi sai, mạch khuếch đại độ chênh lệch giữa hai tín hiệu đầu vào</a:t>
            </a:r>
            <a:endParaRPr lang="en-US" sz="1600">
              <a:cs typeface="Times New Roman" pitchFamily="18" charset="0"/>
            </a:endParaRPr>
          </a:p>
          <a:p>
            <a:pPr marL="514350" indent="-514350" eaLnBrk="1" hangingPunct="1">
              <a:buFont typeface="Wingdings 2" pitchFamily="18" charset="2"/>
              <a:buNone/>
              <a:defRPr/>
            </a:pPr>
            <a:endParaRPr lang="en-US" sz="1800" smtClean="0">
              <a:cs typeface="Times New Roman" pitchFamily="18" charset="0"/>
            </a:endParaRPr>
          </a:p>
          <a:p>
            <a:pPr marL="514350" indent="-514350" eaLnBrk="1" hangingPunct="1">
              <a:buFont typeface="Wingdings 2" pitchFamily="18" charset="2"/>
              <a:buNone/>
              <a:defRPr/>
            </a:pPr>
            <a:endParaRPr lang="en-US" sz="2000" smtClean="0">
              <a:cs typeface="Times New Roman" pitchFamily="18" charset="0"/>
            </a:endParaRPr>
          </a:p>
          <a:p>
            <a:pPr marL="514350" indent="-514350" eaLnBrk="1" hangingPunct="1">
              <a:buFont typeface="Wingdings 2" pitchFamily="18" charset="2"/>
              <a:buNone/>
              <a:defRPr/>
            </a:pPr>
            <a:endParaRPr lang="en-US" sz="200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61" name="Content Placeholder 3"/>
              <p:cNvSpPr>
                <a:spLocks noGrp="1"/>
              </p:cNvSpPr>
              <p:nvPr>
                <p:ph sz="half" idx="2"/>
              </p:nvPr>
            </p:nvSpPr>
            <p:spPr>
              <a:xfrm>
                <a:off x="381000" y="990600"/>
                <a:ext cx="8601635" cy="6172200"/>
              </a:xfrm>
            </p:spPr>
            <p:txBody>
              <a:bodyPr/>
              <a:lstStyle/>
              <a:p>
                <a:pPr eaLnBrk="1" hangingPunct="1">
                  <a:defRPr/>
                </a:pPr>
                <a:r>
                  <a:rPr lang="en-US" sz="2000" smtClean="0">
                    <a:solidFill>
                      <a:srgbClr val="FF0000"/>
                    </a:solidFill>
                    <a:cs typeface="Times New Roman" pitchFamily="18" charset="0"/>
                  </a:rPr>
                  <a:t> </a:t>
                </a:r>
                <a:r>
                  <a:rPr lang="en-US" sz="1800" smtClean="0">
                    <a:solidFill>
                      <a:srgbClr val="FF0000"/>
                    </a:solidFill>
                    <a:cs typeface="Times New Roman" pitchFamily="18" charset="0"/>
                  </a:rPr>
                  <a:t>Sơ đồ tương đương động</a:t>
                </a:r>
              </a:p>
              <a:p>
                <a:pPr eaLnBrk="1" hangingPunct="1">
                  <a:defRPr/>
                </a:pPr>
                <a:endParaRPr lang="en-US" sz="2000">
                  <a:cs typeface="Times New Roman" pitchFamily="18" charset="0"/>
                </a:endParaRPr>
              </a:p>
              <a:p>
                <a:pPr eaLnBrk="1" hangingPunct="1">
                  <a:defRPr/>
                </a:pPr>
                <a:endParaRPr lang="en-US" sz="2000" smtClean="0">
                  <a:cs typeface="Times New Roman" pitchFamily="18" charset="0"/>
                </a:endParaRPr>
              </a:p>
              <a:p>
                <a:pPr eaLnBrk="1" hangingPunct="1">
                  <a:defRPr/>
                </a:pPr>
                <a:endParaRPr lang="en-US" sz="2000">
                  <a:cs typeface="Times New Roman" pitchFamily="18" charset="0"/>
                </a:endParaRPr>
              </a:p>
              <a:p>
                <a:pPr eaLnBrk="1" hangingPunct="1">
                  <a:defRPr/>
                </a:pPr>
                <a:endParaRPr lang="en-US" sz="2000" smtClean="0">
                  <a:cs typeface="Times New Roman" pitchFamily="18" charset="0"/>
                </a:endParaRPr>
              </a:p>
              <a:p>
                <a:pPr eaLnBrk="1" hangingPunct="1">
                  <a:defRPr/>
                </a:pPr>
                <a:endParaRPr lang="en-US" sz="2000">
                  <a:cs typeface="Times New Roman" pitchFamily="18" charset="0"/>
                </a:endParaRPr>
              </a:p>
              <a:p>
                <a:pPr marL="0" indent="0" eaLnBrk="1" hangingPunct="1">
                  <a:buNone/>
                  <a:defRPr/>
                </a:pPr>
                <a:r>
                  <a:rPr lang="en-US" sz="1800" smtClean="0">
                    <a:cs typeface="Times New Roman" pitchFamily="18" charset="0"/>
                  </a:rPr>
                  <a:t>Trong chế độ vi sai, sơ đồ tương đương động không có điện trở R</a:t>
                </a:r>
                <a:r>
                  <a:rPr lang="en-US" sz="1800" baseline="-25000" smtClean="0">
                    <a:cs typeface="Times New Roman" pitchFamily="18" charset="0"/>
                  </a:rPr>
                  <a:t>E</a:t>
                </a:r>
              </a:p>
              <a:p>
                <a:pPr lvl="1" eaLnBrk="1" hangingPunct="1">
                  <a:buFont typeface="Wingdings" pitchFamily="2" charset="2"/>
                  <a:buChar char="§"/>
                  <a:defRPr/>
                </a:pPr>
                <a:r>
                  <a:rPr lang="en-US" sz="1600" smtClean="0">
                    <a:cs typeface="Times New Roman" pitchFamily="18" charset="0"/>
                  </a:rPr>
                  <a:t>Điện </a:t>
                </a:r>
                <a:r>
                  <a:rPr lang="en-US" sz="1600">
                    <a:cs typeface="Times New Roman" pitchFamily="18" charset="0"/>
                  </a:rPr>
                  <a:t>áp tại cực C1: </a:t>
                </a:r>
                <a14:m>
                  <m:oMath xmlns:m="http://schemas.openxmlformats.org/officeDocument/2006/math">
                    <m:sSub>
                      <m:sSubPr>
                        <m:ctrlPr>
                          <a:rPr lang="en-US" sz="1600" i="1">
                            <a:latin typeface="Cambria Math"/>
                            <a:cs typeface="Times New Roman" pitchFamily="18" charset="0"/>
                          </a:rPr>
                        </m:ctrlPr>
                      </m:sSubPr>
                      <m:e>
                        <m:r>
                          <a:rPr lang="en-US" sz="1600" i="1">
                            <a:latin typeface="Cambria Math"/>
                            <a:cs typeface="Times New Roman" pitchFamily="18" charset="0"/>
                          </a:rPr>
                          <m:t>𝑢</m:t>
                        </m:r>
                      </m:e>
                      <m:sub>
                        <m:r>
                          <a:rPr lang="en-US" sz="1600" i="1">
                            <a:latin typeface="Cambria Math"/>
                            <a:cs typeface="Times New Roman" pitchFamily="18" charset="0"/>
                          </a:rPr>
                          <m:t>𝑟</m:t>
                        </m:r>
                        <m:r>
                          <a:rPr lang="en-US" sz="1600" i="1">
                            <a:latin typeface="Cambria Math"/>
                            <a:cs typeface="Times New Roman" pitchFamily="18" charset="0"/>
                          </a:rPr>
                          <m:t>1</m:t>
                        </m:r>
                      </m:sub>
                    </m:sSub>
                    <m:r>
                      <a:rPr lang="en-US" sz="1600" i="1">
                        <a:latin typeface="Cambria Math"/>
                        <a:cs typeface="Times New Roman" pitchFamily="18" charset="0"/>
                      </a:rPr>
                      <m:t>=−</m:t>
                    </m:r>
                    <m:f>
                      <m:fPr>
                        <m:ctrlPr>
                          <a:rPr lang="en-US" sz="1600" i="1">
                            <a:latin typeface="Cambria Math"/>
                            <a:cs typeface="Times New Roman" pitchFamily="18" charset="0"/>
                          </a:rPr>
                        </m:ctrlPr>
                      </m:fPr>
                      <m:num>
                        <m:sSub>
                          <m:sSubPr>
                            <m:ctrlPr>
                              <a:rPr lang="en-US" sz="1600" i="1">
                                <a:latin typeface="Cambria Math"/>
                                <a:cs typeface="Times New Roman" pitchFamily="18" charset="0"/>
                              </a:rPr>
                            </m:ctrlPr>
                          </m:sSubPr>
                          <m:e>
                            <m:r>
                              <a:rPr lang="en-US" sz="1600" i="1">
                                <a:latin typeface="Cambria Math"/>
                                <a:cs typeface="Times New Roman" pitchFamily="18" charset="0"/>
                              </a:rPr>
                              <m:t>𝑅</m:t>
                            </m:r>
                          </m:e>
                          <m:sub>
                            <m:r>
                              <a:rPr lang="en-US" sz="1600" i="1">
                                <a:latin typeface="Cambria Math"/>
                                <a:cs typeface="Times New Roman" pitchFamily="18" charset="0"/>
                              </a:rPr>
                              <m:t>𝐶</m:t>
                            </m:r>
                            <m:r>
                              <a:rPr lang="en-US" sz="1600" i="1">
                                <a:latin typeface="Cambria Math"/>
                                <a:cs typeface="Times New Roman" pitchFamily="18" charset="0"/>
                              </a:rPr>
                              <m:t>1</m:t>
                            </m:r>
                          </m:sub>
                        </m:sSub>
                      </m:num>
                      <m:den>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𝑟</m:t>
                            </m:r>
                          </m:e>
                          <m:sub>
                            <m:r>
                              <a:rPr lang="en-US" sz="1600" b="0" i="1" smtClean="0">
                                <a:latin typeface="Cambria Math"/>
                                <a:cs typeface="Times New Roman" pitchFamily="18" charset="0"/>
                              </a:rPr>
                              <m:t>𝑒</m:t>
                            </m:r>
                            <m:r>
                              <a:rPr lang="en-US" sz="1600" b="0" i="1" smtClean="0">
                                <a:latin typeface="Cambria Math"/>
                                <a:cs typeface="Times New Roman" pitchFamily="18" charset="0"/>
                              </a:rPr>
                              <m:t>1</m:t>
                            </m:r>
                          </m:sub>
                        </m:sSub>
                      </m:den>
                    </m:f>
                    <m:sSub>
                      <m:sSubPr>
                        <m:ctrlPr>
                          <a:rPr lang="en-US" sz="1600" i="1">
                            <a:latin typeface="Cambria Math"/>
                            <a:cs typeface="Times New Roman" pitchFamily="18" charset="0"/>
                          </a:rPr>
                        </m:ctrlPr>
                      </m:sSubPr>
                      <m:e>
                        <m:r>
                          <a:rPr lang="en-US" sz="1600" i="1">
                            <a:latin typeface="Cambria Math"/>
                            <a:cs typeface="Times New Roman" pitchFamily="18" charset="0"/>
                          </a:rPr>
                          <m:t>𝑢</m:t>
                        </m:r>
                      </m:e>
                      <m:sub>
                        <m:r>
                          <a:rPr lang="en-US" sz="1600" i="1">
                            <a:latin typeface="Cambria Math"/>
                            <a:cs typeface="Times New Roman" pitchFamily="18" charset="0"/>
                          </a:rPr>
                          <m:t>𝑣</m:t>
                        </m:r>
                        <m:r>
                          <a:rPr lang="en-US" sz="1600" i="1">
                            <a:latin typeface="Cambria Math"/>
                            <a:cs typeface="Times New Roman" pitchFamily="18" charset="0"/>
                          </a:rPr>
                          <m:t>1</m:t>
                        </m:r>
                      </m:sub>
                    </m:sSub>
                    <m:r>
                      <a:rPr lang="en-US" sz="1600" i="1">
                        <a:latin typeface="Cambria Math"/>
                        <a:cs typeface="Times New Roman" pitchFamily="18" charset="0"/>
                      </a:rPr>
                      <m:t>=−</m:t>
                    </m:r>
                    <m:f>
                      <m:fPr>
                        <m:ctrlPr>
                          <a:rPr lang="en-US" sz="1600" i="1">
                            <a:latin typeface="Cambria Math"/>
                            <a:cs typeface="Times New Roman" pitchFamily="18" charset="0"/>
                          </a:rPr>
                        </m:ctrlPr>
                      </m:fPr>
                      <m:num>
                        <m:sSub>
                          <m:sSubPr>
                            <m:ctrlPr>
                              <a:rPr lang="en-US" sz="1600" i="1">
                                <a:latin typeface="Cambria Math"/>
                                <a:cs typeface="Times New Roman" pitchFamily="18" charset="0"/>
                              </a:rPr>
                            </m:ctrlPr>
                          </m:sSubPr>
                          <m:e>
                            <m:r>
                              <a:rPr lang="en-US" sz="1600" i="1">
                                <a:latin typeface="Cambria Math"/>
                                <a:cs typeface="Times New Roman" pitchFamily="18" charset="0"/>
                              </a:rPr>
                              <m:t>𝑅</m:t>
                            </m:r>
                          </m:e>
                          <m:sub>
                            <m:r>
                              <a:rPr lang="en-US" sz="1600" i="1">
                                <a:latin typeface="Cambria Math"/>
                                <a:cs typeface="Times New Roman" pitchFamily="18" charset="0"/>
                              </a:rPr>
                              <m:t>𝐶</m:t>
                            </m:r>
                          </m:sub>
                        </m:sSub>
                      </m:num>
                      <m:den>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𝑟</m:t>
                            </m:r>
                          </m:e>
                          <m:sub>
                            <m:r>
                              <a:rPr lang="en-US" sz="1600" b="0" i="1" smtClean="0">
                                <a:latin typeface="Cambria Math"/>
                                <a:cs typeface="Times New Roman" pitchFamily="18" charset="0"/>
                              </a:rPr>
                              <m:t>𝑒</m:t>
                            </m:r>
                          </m:sub>
                        </m:sSub>
                      </m:den>
                    </m:f>
                    <m:sSub>
                      <m:sSubPr>
                        <m:ctrlPr>
                          <a:rPr lang="en-US" sz="1600" i="1">
                            <a:latin typeface="Cambria Math"/>
                            <a:cs typeface="Times New Roman" pitchFamily="18" charset="0"/>
                          </a:rPr>
                        </m:ctrlPr>
                      </m:sSubPr>
                      <m:e>
                        <m:r>
                          <a:rPr lang="en-US" sz="1600" i="1">
                            <a:latin typeface="Cambria Math"/>
                            <a:cs typeface="Times New Roman" pitchFamily="18" charset="0"/>
                          </a:rPr>
                          <m:t>𝑢</m:t>
                        </m:r>
                      </m:e>
                      <m:sub>
                        <m:r>
                          <a:rPr lang="en-US" sz="1600" i="1">
                            <a:latin typeface="Cambria Math"/>
                            <a:cs typeface="Times New Roman" pitchFamily="18" charset="0"/>
                          </a:rPr>
                          <m:t>𝑣</m:t>
                        </m:r>
                        <m:r>
                          <a:rPr lang="en-US" sz="1600" i="1">
                            <a:latin typeface="Cambria Math"/>
                            <a:cs typeface="Times New Roman" pitchFamily="18" charset="0"/>
                          </a:rPr>
                          <m:t>1</m:t>
                        </m:r>
                      </m:sub>
                    </m:sSub>
                  </m:oMath>
                </a14:m>
                <a:endParaRPr lang="en-US" sz="1600" smtClean="0">
                  <a:cs typeface="Times New Roman" pitchFamily="18" charset="0"/>
                </a:endParaRPr>
              </a:p>
              <a:p>
                <a:pPr lvl="1" eaLnBrk="1" hangingPunct="1">
                  <a:buFont typeface="Wingdings" pitchFamily="2" charset="2"/>
                  <a:buChar char="§"/>
                  <a:defRPr/>
                </a:pPr>
                <a:r>
                  <a:rPr lang="en-US" sz="1600" smtClean="0">
                    <a:cs typeface="Times New Roman" pitchFamily="18" charset="0"/>
                  </a:rPr>
                  <a:t>Điện </a:t>
                </a:r>
                <a:r>
                  <a:rPr lang="en-US" sz="1600">
                    <a:cs typeface="Times New Roman" pitchFamily="18" charset="0"/>
                  </a:rPr>
                  <a:t>áp tại cực C2: </a:t>
                </a:r>
                <a14:m>
                  <m:oMath xmlns:m="http://schemas.openxmlformats.org/officeDocument/2006/math">
                    <m:sSub>
                      <m:sSubPr>
                        <m:ctrlPr>
                          <a:rPr lang="en-US" sz="1600" i="1">
                            <a:latin typeface="Cambria Math"/>
                            <a:cs typeface="Times New Roman" pitchFamily="18" charset="0"/>
                          </a:rPr>
                        </m:ctrlPr>
                      </m:sSubPr>
                      <m:e>
                        <m:r>
                          <a:rPr lang="en-US" sz="1600">
                            <a:latin typeface="Cambria Math"/>
                            <a:cs typeface="Times New Roman" pitchFamily="18" charset="0"/>
                          </a:rPr>
                          <m:t>𝑢</m:t>
                        </m:r>
                      </m:e>
                      <m:sub>
                        <m:r>
                          <a:rPr lang="en-US" sz="1600">
                            <a:latin typeface="Cambria Math"/>
                            <a:cs typeface="Times New Roman" pitchFamily="18" charset="0"/>
                          </a:rPr>
                          <m:t>𝑟</m:t>
                        </m:r>
                        <m:r>
                          <a:rPr lang="en-US" sz="1600">
                            <a:latin typeface="Cambria Math"/>
                            <a:cs typeface="Times New Roman" pitchFamily="18" charset="0"/>
                          </a:rPr>
                          <m:t>2</m:t>
                        </m:r>
                      </m:sub>
                    </m:sSub>
                    <m:r>
                      <a:rPr lang="en-US" sz="1600">
                        <a:latin typeface="Cambria Math"/>
                        <a:cs typeface="Times New Roman" pitchFamily="18" charset="0"/>
                      </a:rPr>
                      <m:t>=</m:t>
                    </m:r>
                  </m:oMath>
                </a14:m>
                <a:r>
                  <a:rPr lang="en-US" sz="1600">
                    <a:cs typeface="Times New Roman" pitchFamily="18" charset="0"/>
                  </a:rPr>
                  <a:t> </a:t>
                </a:r>
                <a14:m>
                  <m:oMath xmlns:m="http://schemas.openxmlformats.org/officeDocument/2006/math">
                    <m:r>
                      <a:rPr lang="en-US" sz="1600" i="1">
                        <a:latin typeface="Cambria Math"/>
                        <a:cs typeface="Times New Roman" pitchFamily="18" charset="0"/>
                      </a:rPr>
                      <m:t>−</m:t>
                    </m:r>
                    <m:f>
                      <m:fPr>
                        <m:ctrlPr>
                          <a:rPr lang="en-US" sz="1600" i="1">
                            <a:latin typeface="Cambria Math"/>
                            <a:cs typeface="Times New Roman" pitchFamily="18" charset="0"/>
                          </a:rPr>
                        </m:ctrlPr>
                      </m:fPr>
                      <m:num>
                        <m:sSub>
                          <m:sSubPr>
                            <m:ctrlPr>
                              <a:rPr lang="en-US" sz="1600" i="1">
                                <a:latin typeface="Cambria Math"/>
                                <a:cs typeface="Times New Roman" pitchFamily="18" charset="0"/>
                              </a:rPr>
                            </m:ctrlPr>
                          </m:sSubPr>
                          <m:e>
                            <m:r>
                              <a:rPr lang="en-US" sz="1600" i="1">
                                <a:latin typeface="Cambria Math"/>
                                <a:cs typeface="Times New Roman" pitchFamily="18" charset="0"/>
                              </a:rPr>
                              <m:t>𝑅</m:t>
                            </m:r>
                          </m:e>
                          <m:sub>
                            <m:r>
                              <a:rPr lang="en-US" sz="1600" i="1">
                                <a:latin typeface="Cambria Math"/>
                                <a:cs typeface="Times New Roman" pitchFamily="18" charset="0"/>
                              </a:rPr>
                              <m:t>𝐶</m:t>
                            </m:r>
                            <m:r>
                              <a:rPr lang="en-US" sz="1600" b="0" i="1" smtClean="0">
                                <a:latin typeface="Cambria Math"/>
                                <a:cs typeface="Times New Roman" pitchFamily="18" charset="0"/>
                              </a:rPr>
                              <m:t>2</m:t>
                            </m:r>
                          </m:sub>
                        </m:sSub>
                      </m:num>
                      <m:den>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𝑟</m:t>
                            </m:r>
                          </m:e>
                          <m:sub>
                            <m:r>
                              <a:rPr lang="en-US" sz="1600" b="0" i="1" smtClean="0">
                                <a:latin typeface="Cambria Math"/>
                                <a:cs typeface="Times New Roman" pitchFamily="18" charset="0"/>
                              </a:rPr>
                              <m:t>𝑒</m:t>
                            </m:r>
                            <m:r>
                              <a:rPr lang="en-US" sz="1600" b="0" i="1" smtClean="0">
                                <a:latin typeface="Cambria Math"/>
                                <a:cs typeface="Times New Roman" pitchFamily="18" charset="0"/>
                              </a:rPr>
                              <m:t>2</m:t>
                            </m:r>
                          </m:sub>
                        </m:sSub>
                      </m:den>
                    </m:f>
                    <m:sSub>
                      <m:sSubPr>
                        <m:ctrlPr>
                          <a:rPr lang="en-US" sz="1600" i="1">
                            <a:latin typeface="Cambria Math"/>
                            <a:cs typeface="Times New Roman" pitchFamily="18" charset="0"/>
                          </a:rPr>
                        </m:ctrlPr>
                      </m:sSubPr>
                      <m:e>
                        <m:r>
                          <a:rPr lang="en-US" sz="1600" i="1">
                            <a:latin typeface="Cambria Math"/>
                            <a:cs typeface="Times New Roman" pitchFamily="18" charset="0"/>
                          </a:rPr>
                          <m:t>𝑢</m:t>
                        </m:r>
                      </m:e>
                      <m:sub>
                        <m:r>
                          <a:rPr lang="en-US" sz="1600" i="1">
                            <a:latin typeface="Cambria Math"/>
                            <a:cs typeface="Times New Roman" pitchFamily="18" charset="0"/>
                          </a:rPr>
                          <m:t>𝑣</m:t>
                        </m:r>
                        <m:r>
                          <a:rPr lang="en-US" sz="1600" b="0" i="1" smtClean="0">
                            <a:latin typeface="Cambria Math"/>
                            <a:cs typeface="Times New Roman" pitchFamily="18" charset="0"/>
                          </a:rPr>
                          <m:t>2</m:t>
                        </m:r>
                      </m:sub>
                    </m:sSub>
                    <m:r>
                      <a:rPr lang="en-US" sz="1600" i="1">
                        <a:latin typeface="Cambria Math"/>
                        <a:cs typeface="Times New Roman" pitchFamily="18" charset="0"/>
                      </a:rPr>
                      <m:t>=−</m:t>
                    </m:r>
                    <m:f>
                      <m:fPr>
                        <m:ctrlPr>
                          <a:rPr lang="en-US" sz="1600" i="1">
                            <a:latin typeface="Cambria Math"/>
                            <a:cs typeface="Times New Roman" pitchFamily="18" charset="0"/>
                          </a:rPr>
                        </m:ctrlPr>
                      </m:fPr>
                      <m:num>
                        <m:sSub>
                          <m:sSubPr>
                            <m:ctrlPr>
                              <a:rPr lang="en-US" sz="1600" i="1">
                                <a:latin typeface="Cambria Math"/>
                                <a:cs typeface="Times New Roman" pitchFamily="18" charset="0"/>
                              </a:rPr>
                            </m:ctrlPr>
                          </m:sSubPr>
                          <m:e>
                            <m:r>
                              <a:rPr lang="en-US" sz="1600" i="1">
                                <a:latin typeface="Cambria Math"/>
                                <a:cs typeface="Times New Roman" pitchFamily="18" charset="0"/>
                              </a:rPr>
                              <m:t>𝑅</m:t>
                            </m:r>
                          </m:e>
                          <m:sub>
                            <m:r>
                              <a:rPr lang="en-US" sz="1600" i="1">
                                <a:latin typeface="Cambria Math"/>
                                <a:cs typeface="Times New Roman" pitchFamily="18" charset="0"/>
                              </a:rPr>
                              <m:t>𝐶</m:t>
                            </m:r>
                          </m:sub>
                        </m:sSub>
                      </m:num>
                      <m:den>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𝑟</m:t>
                            </m:r>
                          </m:e>
                          <m:sub>
                            <m:r>
                              <a:rPr lang="en-US" sz="1600" b="0" i="1" smtClean="0">
                                <a:latin typeface="Cambria Math"/>
                                <a:cs typeface="Times New Roman" pitchFamily="18" charset="0"/>
                              </a:rPr>
                              <m:t>𝑒</m:t>
                            </m:r>
                          </m:sub>
                        </m:sSub>
                      </m:den>
                    </m:f>
                    <m:sSub>
                      <m:sSubPr>
                        <m:ctrlPr>
                          <a:rPr lang="en-US" sz="1600" i="1">
                            <a:latin typeface="Cambria Math"/>
                            <a:cs typeface="Times New Roman" pitchFamily="18" charset="0"/>
                          </a:rPr>
                        </m:ctrlPr>
                      </m:sSubPr>
                      <m:e>
                        <m:r>
                          <a:rPr lang="en-US" sz="1600" i="1">
                            <a:latin typeface="Cambria Math"/>
                            <a:cs typeface="Times New Roman" pitchFamily="18" charset="0"/>
                          </a:rPr>
                          <m:t>𝑢</m:t>
                        </m:r>
                      </m:e>
                      <m:sub>
                        <m:r>
                          <a:rPr lang="en-US" sz="1600" i="1">
                            <a:latin typeface="Cambria Math"/>
                            <a:cs typeface="Times New Roman" pitchFamily="18" charset="0"/>
                          </a:rPr>
                          <m:t>𝑣</m:t>
                        </m:r>
                        <m:r>
                          <a:rPr lang="en-US" sz="1600" b="0" i="1" smtClean="0">
                            <a:latin typeface="Cambria Math"/>
                            <a:cs typeface="Times New Roman" pitchFamily="18" charset="0"/>
                          </a:rPr>
                          <m:t>2</m:t>
                        </m:r>
                      </m:sub>
                    </m:sSub>
                  </m:oMath>
                </a14:m>
                <a:endParaRPr lang="en-US" sz="1600" smtClean="0">
                  <a:cs typeface="Times New Roman" pitchFamily="18" charset="0"/>
                </a:endParaRPr>
              </a:p>
              <a:p>
                <a:pPr lvl="1" eaLnBrk="1" hangingPunct="1">
                  <a:buFont typeface="Wingdings" pitchFamily="2" charset="2"/>
                  <a:buChar char="§"/>
                  <a:defRPr/>
                </a:pPr>
                <a:r>
                  <a:rPr lang="en-US" sz="1600">
                    <a:cs typeface="Times New Roman" pitchFamily="18" charset="0"/>
                  </a:rPr>
                  <a:t> Điện áp ra trong chế độ vi sai: </a:t>
                </a:r>
                <a14:m>
                  <m:oMath xmlns:m="http://schemas.openxmlformats.org/officeDocument/2006/math">
                    <m:sSub>
                      <m:sSubPr>
                        <m:ctrlPr>
                          <a:rPr lang="en-US" sz="1600" i="1">
                            <a:latin typeface="Cambria Math"/>
                            <a:cs typeface="Times New Roman" pitchFamily="18" charset="0"/>
                          </a:rPr>
                        </m:ctrlPr>
                      </m:sSubPr>
                      <m:e>
                        <m:r>
                          <a:rPr lang="en-US" sz="1600">
                            <a:latin typeface="Cambria Math"/>
                            <a:cs typeface="Times New Roman" pitchFamily="18" charset="0"/>
                          </a:rPr>
                          <m:t>𝑢</m:t>
                        </m:r>
                      </m:e>
                      <m:sub>
                        <m:r>
                          <a:rPr lang="en-US" sz="1600">
                            <a:latin typeface="Cambria Math"/>
                            <a:cs typeface="Times New Roman" pitchFamily="18" charset="0"/>
                          </a:rPr>
                          <m:t>𝑟</m:t>
                        </m:r>
                        <m:r>
                          <a:rPr lang="en-US" sz="1600" b="0" i="0" smtClean="0">
                            <a:latin typeface="Cambria Math"/>
                            <a:cs typeface="Times New Roman" pitchFamily="18" charset="0"/>
                          </a:rPr>
                          <m:t>,</m:t>
                        </m:r>
                        <m:r>
                          <m:rPr>
                            <m:sty m:val="p"/>
                          </m:rPr>
                          <a:rPr lang="en-US" sz="1600" b="0" i="0" smtClean="0">
                            <a:latin typeface="Cambria Math"/>
                            <a:cs typeface="Times New Roman" pitchFamily="18" charset="0"/>
                          </a:rPr>
                          <m:t>dm</m:t>
                        </m:r>
                      </m:sub>
                    </m:sSub>
                    <m:r>
                      <a:rPr lang="en-US" sz="1600">
                        <a:latin typeface="Cambria Math"/>
                        <a:cs typeface="Times New Roman" pitchFamily="18" charset="0"/>
                      </a:rPr>
                      <m:t>=</m:t>
                    </m:r>
                    <m:sSub>
                      <m:sSubPr>
                        <m:ctrlPr>
                          <a:rPr lang="en-US" sz="1600" i="1">
                            <a:latin typeface="Cambria Math"/>
                            <a:cs typeface="Times New Roman" pitchFamily="18" charset="0"/>
                          </a:rPr>
                        </m:ctrlPr>
                      </m:sSubPr>
                      <m:e>
                        <m:r>
                          <a:rPr lang="en-US" sz="1600">
                            <a:latin typeface="Cambria Math"/>
                            <a:cs typeface="Times New Roman" pitchFamily="18" charset="0"/>
                          </a:rPr>
                          <m:t>𝑢</m:t>
                        </m:r>
                      </m:e>
                      <m:sub>
                        <m:r>
                          <a:rPr lang="en-US" sz="1600">
                            <a:latin typeface="Cambria Math"/>
                            <a:cs typeface="Times New Roman" pitchFamily="18" charset="0"/>
                          </a:rPr>
                          <m:t>𝑟</m:t>
                        </m:r>
                        <m:r>
                          <a:rPr lang="en-US" sz="1600">
                            <a:latin typeface="Cambria Math"/>
                            <a:cs typeface="Times New Roman" pitchFamily="18" charset="0"/>
                          </a:rPr>
                          <m:t>1</m:t>
                        </m:r>
                      </m:sub>
                    </m:sSub>
                    <m:r>
                      <a:rPr lang="en-US" sz="1600">
                        <a:latin typeface="Cambria Math"/>
                        <a:cs typeface="Times New Roman" pitchFamily="18" charset="0"/>
                      </a:rPr>
                      <m:t>−</m:t>
                    </m:r>
                    <m:sSub>
                      <m:sSubPr>
                        <m:ctrlPr>
                          <a:rPr lang="en-US" sz="1600" i="1">
                            <a:latin typeface="Cambria Math"/>
                            <a:cs typeface="Times New Roman" pitchFamily="18" charset="0"/>
                          </a:rPr>
                        </m:ctrlPr>
                      </m:sSubPr>
                      <m:e>
                        <m:r>
                          <a:rPr lang="en-US" sz="1600">
                            <a:latin typeface="Cambria Math"/>
                            <a:cs typeface="Times New Roman" pitchFamily="18" charset="0"/>
                          </a:rPr>
                          <m:t>𝑢</m:t>
                        </m:r>
                      </m:e>
                      <m:sub>
                        <m:r>
                          <a:rPr lang="en-US" sz="1600">
                            <a:latin typeface="Cambria Math"/>
                            <a:cs typeface="Times New Roman" pitchFamily="18" charset="0"/>
                          </a:rPr>
                          <m:t>𝑟</m:t>
                        </m:r>
                        <m:r>
                          <a:rPr lang="en-US" sz="1600">
                            <a:latin typeface="Cambria Math"/>
                            <a:cs typeface="Times New Roman" pitchFamily="18" charset="0"/>
                          </a:rPr>
                          <m:t>2</m:t>
                        </m:r>
                      </m:sub>
                    </m:sSub>
                    <m:r>
                      <a:rPr lang="en-US" sz="1600">
                        <a:latin typeface="Cambria Math"/>
                        <a:cs typeface="Times New Roman" pitchFamily="18" charset="0"/>
                      </a:rPr>
                      <m:t>=</m:t>
                    </m:r>
                    <m:f>
                      <m:fPr>
                        <m:ctrlPr>
                          <a:rPr lang="en-US" sz="1600" i="1">
                            <a:latin typeface="Cambria Math"/>
                            <a:cs typeface="Times New Roman" pitchFamily="18" charset="0"/>
                          </a:rPr>
                        </m:ctrlPr>
                      </m:fPr>
                      <m:num>
                        <m:sSub>
                          <m:sSubPr>
                            <m:ctrlPr>
                              <a:rPr lang="en-US" sz="1600" i="1">
                                <a:latin typeface="Cambria Math"/>
                                <a:cs typeface="Times New Roman" pitchFamily="18" charset="0"/>
                              </a:rPr>
                            </m:ctrlPr>
                          </m:sSubPr>
                          <m:e>
                            <m:r>
                              <a:rPr lang="en-US" sz="1600">
                                <a:latin typeface="Cambria Math"/>
                                <a:cs typeface="Times New Roman" pitchFamily="18" charset="0"/>
                              </a:rPr>
                              <m:t>𝑅</m:t>
                            </m:r>
                          </m:e>
                          <m:sub>
                            <m:r>
                              <a:rPr lang="en-US" sz="1600">
                                <a:latin typeface="Cambria Math"/>
                                <a:cs typeface="Times New Roman" pitchFamily="18" charset="0"/>
                              </a:rPr>
                              <m:t>𝐶</m:t>
                            </m:r>
                          </m:sub>
                        </m:sSub>
                      </m:num>
                      <m:den>
                        <m:sSub>
                          <m:sSubPr>
                            <m:ctrlPr>
                              <a:rPr lang="en-US" sz="1600" i="1">
                                <a:latin typeface="Cambria Math"/>
                                <a:cs typeface="Times New Roman" pitchFamily="18" charset="0"/>
                              </a:rPr>
                            </m:ctrlPr>
                          </m:sSubPr>
                          <m:e>
                            <m:r>
                              <m:rPr>
                                <m:sty m:val="p"/>
                              </m:rPr>
                              <a:rPr lang="en-US" sz="1600" b="0" i="0" smtClean="0">
                                <a:latin typeface="Cambria Math"/>
                                <a:cs typeface="Times New Roman" pitchFamily="18" charset="0"/>
                              </a:rPr>
                              <m:t>r</m:t>
                            </m:r>
                          </m:e>
                          <m:sub>
                            <m:r>
                              <m:rPr>
                                <m:sty m:val="p"/>
                              </m:rPr>
                              <a:rPr lang="en-US" sz="1600" b="0" i="0" smtClean="0">
                                <a:latin typeface="Cambria Math"/>
                                <a:cs typeface="Times New Roman" pitchFamily="18" charset="0"/>
                              </a:rPr>
                              <m:t>e</m:t>
                            </m:r>
                          </m:sub>
                        </m:sSub>
                      </m:den>
                    </m:f>
                    <m:d>
                      <m:dPr>
                        <m:ctrlPr>
                          <a:rPr lang="en-US" sz="1600" i="1" smtClean="0">
                            <a:latin typeface="Cambria Math"/>
                            <a:cs typeface="Times New Roman" pitchFamily="18" charset="0"/>
                          </a:rPr>
                        </m:ctrlPr>
                      </m:dPr>
                      <m:e>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𝑢</m:t>
                            </m:r>
                          </m:e>
                          <m:sub>
                            <m:r>
                              <a:rPr lang="en-US" sz="1600" b="0" i="1" smtClean="0">
                                <a:latin typeface="Cambria Math"/>
                                <a:cs typeface="Times New Roman" pitchFamily="18" charset="0"/>
                              </a:rPr>
                              <m:t>𝑣</m:t>
                            </m:r>
                            <m:r>
                              <a:rPr lang="en-US" sz="1600" b="0" i="1" smtClean="0">
                                <a:latin typeface="Cambria Math"/>
                                <a:cs typeface="Times New Roman" pitchFamily="18" charset="0"/>
                              </a:rPr>
                              <m:t>2</m:t>
                            </m:r>
                          </m:sub>
                        </m:sSub>
                        <m:r>
                          <a:rPr lang="en-US" sz="1600" b="0" i="1" smtClean="0">
                            <a:latin typeface="Cambria Math"/>
                            <a:cs typeface="Times New Roman" pitchFamily="18" charset="0"/>
                          </a:rPr>
                          <m:t>−</m:t>
                        </m:r>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𝑢</m:t>
                            </m:r>
                          </m:e>
                          <m:sub>
                            <m:r>
                              <a:rPr lang="en-US" sz="1600" b="0" i="1" smtClean="0">
                                <a:latin typeface="Cambria Math"/>
                                <a:cs typeface="Times New Roman" pitchFamily="18" charset="0"/>
                              </a:rPr>
                              <m:t>𝑣</m:t>
                            </m:r>
                            <m:r>
                              <a:rPr lang="en-US" sz="1600" b="0" i="1" smtClean="0">
                                <a:latin typeface="Cambria Math"/>
                                <a:cs typeface="Times New Roman" pitchFamily="18" charset="0"/>
                              </a:rPr>
                              <m:t>1</m:t>
                            </m:r>
                          </m:sub>
                        </m:sSub>
                      </m:e>
                    </m:d>
                    <m:r>
                      <a:rPr lang="en-US" sz="1600" b="0" i="1" smtClean="0">
                        <a:latin typeface="Cambria Math"/>
                        <a:cs typeface="Times New Roman" pitchFamily="18" charset="0"/>
                      </a:rPr>
                      <m:t>=</m:t>
                    </m:r>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𝐾</m:t>
                        </m:r>
                      </m:e>
                      <m:sub>
                        <m:r>
                          <a:rPr lang="en-US" sz="1600" b="0" i="1" smtClean="0">
                            <a:latin typeface="Cambria Math"/>
                            <a:cs typeface="Times New Roman" pitchFamily="18" charset="0"/>
                          </a:rPr>
                          <m:t>𝑑</m:t>
                        </m:r>
                      </m:sub>
                    </m:sSub>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𝑢</m:t>
                        </m:r>
                      </m:e>
                      <m:sub>
                        <m:r>
                          <a:rPr lang="en-US" sz="1600" b="0" i="1" smtClean="0">
                            <a:latin typeface="Cambria Math"/>
                            <a:cs typeface="Times New Roman" pitchFamily="18" charset="0"/>
                          </a:rPr>
                          <m:t>𝑖</m:t>
                        </m:r>
                        <m:r>
                          <a:rPr lang="en-US" sz="1600" b="0" i="1" smtClean="0">
                            <a:latin typeface="Cambria Math"/>
                            <a:cs typeface="Times New Roman" pitchFamily="18" charset="0"/>
                          </a:rPr>
                          <m:t>,</m:t>
                        </m:r>
                        <m:r>
                          <a:rPr lang="en-US" sz="1600" b="0" i="1" smtClean="0">
                            <a:latin typeface="Cambria Math"/>
                            <a:cs typeface="Times New Roman" pitchFamily="18" charset="0"/>
                          </a:rPr>
                          <m:t>𝑑𝑚</m:t>
                        </m:r>
                      </m:sub>
                    </m:sSub>
                    <m:r>
                      <a:rPr lang="en-US" sz="1600" b="0" i="1" smtClean="0">
                        <a:latin typeface="Cambria Math"/>
                        <a:ea typeface="Cambria Math"/>
                        <a:cs typeface="Times New Roman" pitchFamily="18" charset="0"/>
                      </a:rPr>
                      <m:t>→</m:t>
                    </m:r>
                    <m:sSub>
                      <m:sSubPr>
                        <m:ctrlPr>
                          <a:rPr lang="en-US" sz="1600" b="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𝐾</m:t>
                        </m:r>
                      </m:e>
                      <m:sub>
                        <m:r>
                          <a:rPr lang="en-US" sz="1600" b="0" i="1" smtClean="0">
                            <a:latin typeface="Cambria Math"/>
                            <a:ea typeface="Cambria Math"/>
                            <a:cs typeface="Times New Roman" pitchFamily="18" charset="0"/>
                          </a:rPr>
                          <m:t>𝑑</m:t>
                        </m:r>
                      </m:sub>
                    </m:sSub>
                    <m:r>
                      <a:rPr lang="en-US" sz="1600" b="0" i="1" smtClean="0">
                        <a:latin typeface="Cambria Math"/>
                        <a:ea typeface="Cambria Math"/>
                        <a:cs typeface="Times New Roman" pitchFamily="18" charset="0"/>
                      </a:rPr>
                      <m:t>=−</m:t>
                    </m:r>
                    <m:f>
                      <m:fPr>
                        <m:ctrlPr>
                          <a:rPr lang="en-US" sz="1600" b="0" i="1" smtClean="0">
                            <a:latin typeface="Cambria Math"/>
                            <a:ea typeface="Cambria Math"/>
                            <a:cs typeface="Times New Roman" pitchFamily="18" charset="0"/>
                          </a:rPr>
                        </m:ctrlPr>
                      </m:fPr>
                      <m:num>
                        <m:sSub>
                          <m:sSubPr>
                            <m:ctrlPr>
                              <a:rPr lang="en-US" sz="1600" b="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𝑅</m:t>
                            </m:r>
                          </m:e>
                          <m:sub>
                            <m:r>
                              <a:rPr lang="en-US" sz="1600" b="0" i="1" smtClean="0">
                                <a:latin typeface="Cambria Math"/>
                                <a:ea typeface="Cambria Math"/>
                                <a:cs typeface="Times New Roman" pitchFamily="18" charset="0"/>
                              </a:rPr>
                              <m:t>𝐶</m:t>
                            </m:r>
                          </m:sub>
                        </m:sSub>
                      </m:num>
                      <m:den>
                        <m:sSub>
                          <m:sSubPr>
                            <m:ctrlPr>
                              <a:rPr lang="en-US" sz="1600" b="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𝑟</m:t>
                            </m:r>
                          </m:e>
                          <m:sub>
                            <m:r>
                              <a:rPr lang="en-US" sz="1600" b="0" i="1" smtClean="0">
                                <a:latin typeface="Cambria Math"/>
                                <a:ea typeface="Cambria Math"/>
                                <a:cs typeface="Times New Roman" pitchFamily="18" charset="0"/>
                              </a:rPr>
                              <m:t>𝑒</m:t>
                            </m:r>
                          </m:sub>
                        </m:sSub>
                      </m:den>
                    </m:f>
                  </m:oMath>
                </a14:m>
                <a:endParaRPr lang="en-US" sz="1600" smtClean="0">
                  <a:cs typeface="Times New Roman" pitchFamily="18" charset="0"/>
                </a:endParaRPr>
              </a:p>
              <a:p>
                <a:pPr lvl="1" eaLnBrk="1" hangingPunct="1">
                  <a:buFont typeface="Wingdings" pitchFamily="2" charset="2"/>
                  <a:buChar char="§"/>
                  <a:defRPr/>
                </a:pPr>
                <a:r>
                  <a:rPr lang="en-US" sz="1600" smtClean="0">
                    <a:cs typeface="Times New Roman" pitchFamily="18" charset="0"/>
                  </a:rPr>
                  <a:t>Điện áp ra trong chế độ đồng pha: </a:t>
                </a:r>
                <a14:m>
                  <m:oMath xmlns:m="http://schemas.openxmlformats.org/officeDocument/2006/math">
                    <m:sSub>
                      <m:sSubPr>
                        <m:ctrlPr>
                          <a:rPr lang="en-US" sz="1600" i="1">
                            <a:latin typeface="Cambria Math"/>
                            <a:cs typeface="Times New Roman" pitchFamily="18" charset="0"/>
                          </a:rPr>
                        </m:ctrlPr>
                      </m:sSubPr>
                      <m:e>
                        <m:r>
                          <a:rPr lang="en-US" sz="1600">
                            <a:latin typeface="Cambria Math"/>
                            <a:cs typeface="Times New Roman" pitchFamily="18" charset="0"/>
                          </a:rPr>
                          <m:t>𝑢</m:t>
                        </m:r>
                      </m:e>
                      <m:sub>
                        <m:r>
                          <a:rPr lang="en-US" sz="1600">
                            <a:latin typeface="Cambria Math"/>
                            <a:cs typeface="Times New Roman" pitchFamily="18" charset="0"/>
                          </a:rPr>
                          <m:t>𝑟</m:t>
                        </m:r>
                        <m:r>
                          <a:rPr lang="en-US" sz="1600" b="0" i="0" smtClean="0">
                            <a:latin typeface="Cambria Math"/>
                            <a:cs typeface="Times New Roman" pitchFamily="18" charset="0"/>
                          </a:rPr>
                          <m:t>,</m:t>
                        </m:r>
                        <m:r>
                          <m:rPr>
                            <m:sty m:val="p"/>
                          </m:rPr>
                          <a:rPr lang="en-US" sz="1600" b="0" i="0" smtClean="0">
                            <a:latin typeface="Cambria Math"/>
                            <a:cs typeface="Times New Roman" pitchFamily="18" charset="0"/>
                          </a:rPr>
                          <m:t>cm</m:t>
                        </m:r>
                      </m:sub>
                    </m:sSub>
                    <m:r>
                      <a:rPr lang="en-US" sz="1600">
                        <a:latin typeface="Cambria Math"/>
                        <a:cs typeface="Times New Roman" pitchFamily="18" charset="0"/>
                      </a:rPr>
                      <m:t>=</m:t>
                    </m:r>
                    <m:f>
                      <m:fPr>
                        <m:ctrlPr>
                          <a:rPr lang="en-US" sz="1600" i="1" smtClean="0">
                            <a:latin typeface="Cambria Math"/>
                            <a:cs typeface="Times New Roman" pitchFamily="18" charset="0"/>
                          </a:rPr>
                        </m:ctrlPr>
                      </m:fPr>
                      <m:num>
                        <m:r>
                          <a:rPr lang="en-US" sz="1600" b="0" i="1" smtClean="0">
                            <a:latin typeface="Cambria Math"/>
                            <a:cs typeface="Times New Roman" pitchFamily="18" charset="0"/>
                          </a:rPr>
                          <m:t>1</m:t>
                        </m:r>
                      </m:num>
                      <m:den>
                        <m:r>
                          <a:rPr lang="en-US" sz="1600" b="0" i="1" smtClean="0">
                            <a:latin typeface="Cambria Math"/>
                            <a:cs typeface="Times New Roman" pitchFamily="18" charset="0"/>
                          </a:rPr>
                          <m:t>2</m:t>
                        </m:r>
                      </m:den>
                    </m:f>
                    <m:d>
                      <m:dPr>
                        <m:ctrlPr>
                          <a:rPr lang="en-US" sz="1600" i="1" smtClean="0">
                            <a:latin typeface="Cambria Math"/>
                            <a:cs typeface="Times New Roman" pitchFamily="18" charset="0"/>
                          </a:rPr>
                        </m:ctrlPr>
                      </m:dPr>
                      <m:e>
                        <m:sSub>
                          <m:sSubPr>
                            <m:ctrlPr>
                              <a:rPr lang="en-US" sz="1600" i="1">
                                <a:latin typeface="Cambria Math"/>
                                <a:cs typeface="Times New Roman" pitchFamily="18" charset="0"/>
                              </a:rPr>
                            </m:ctrlPr>
                          </m:sSubPr>
                          <m:e>
                            <m:r>
                              <a:rPr lang="en-US" sz="1600">
                                <a:latin typeface="Cambria Math"/>
                                <a:cs typeface="Times New Roman" pitchFamily="18" charset="0"/>
                              </a:rPr>
                              <m:t>𝑢</m:t>
                            </m:r>
                          </m:e>
                          <m:sub>
                            <m:r>
                              <a:rPr lang="en-US" sz="1600">
                                <a:latin typeface="Cambria Math"/>
                                <a:cs typeface="Times New Roman" pitchFamily="18" charset="0"/>
                              </a:rPr>
                              <m:t>𝑟</m:t>
                            </m:r>
                            <m:r>
                              <a:rPr lang="en-US" sz="1600">
                                <a:latin typeface="Cambria Math"/>
                                <a:cs typeface="Times New Roman" pitchFamily="18" charset="0"/>
                              </a:rPr>
                              <m:t>1</m:t>
                            </m:r>
                          </m:sub>
                        </m:sSub>
                        <m:r>
                          <a:rPr lang="en-US" sz="1600" b="0" i="0" smtClean="0">
                            <a:latin typeface="Cambria Math"/>
                            <a:cs typeface="Times New Roman" pitchFamily="18" charset="0"/>
                          </a:rPr>
                          <m:t>+</m:t>
                        </m:r>
                        <m:sSub>
                          <m:sSubPr>
                            <m:ctrlPr>
                              <a:rPr lang="en-US" sz="1600" i="1">
                                <a:latin typeface="Cambria Math"/>
                                <a:cs typeface="Times New Roman" pitchFamily="18" charset="0"/>
                              </a:rPr>
                            </m:ctrlPr>
                          </m:sSubPr>
                          <m:e>
                            <m:r>
                              <a:rPr lang="en-US" sz="1600">
                                <a:latin typeface="Cambria Math"/>
                                <a:cs typeface="Times New Roman" pitchFamily="18" charset="0"/>
                              </a:rPr>
                              <m:t>𝑢</m:t>
                            </m:r>
                          </m:e>
                          <m:sub>
                            <m:r>
                              <a:rPr lang="en-US" sz="1600">
                                <a:latin typeface="Cambria Math"/>
                                <a:cs typeface="Times New Roman" pitchFamily="18" charset="0"/>
                              </a:rPr>
                              <m:t>𝑟</m:t>
                            </m:r>
                            <m:r>
                              <a:rPr lang="en-US" sz="1600">
                                <a:latin typeface="Cambria Math"/>
                                <a:cs typeface="Times New Roman" pitchFamily="18" charset="0"/>
                              </a:rPr>
                              <m:t>2</m:t>
                            </m:r>
                          </m:sub>
                        </m:sSub>
                      </m:e>
                    </m:d>
                    <m:r>
                      <a:rPr lang="en-US" sz="1600">
                        <a:latin typeface="Cambria Math"/>
                        <a:cs typeface="Times New Roman" pitchFamily="18" charset="0"/>
                      </a:rPr>
                      <m:t>=</m:t>
                    </m:r>
                    <m:r>
                      <a:rPr lang="en-US" sz="1600" b="0" i="1" smtClean="0">
                        <a:latin typeface="Cambria Math"/>
                        <a:cs typeface="Times New Roman" pitchFamily="18" charset="0"/>
                      </a:rPr>
                      <m:t>−</m:t>
                    </m:r>
                    <m:f>
                      <m:fPr>
                        <m:ctrlPr>
                          <a:rPr lang="en-US" sz="1600" i="1" smtClean="0">
                            <a:latin typeface="Cambria Math"/>
                            <a:cs typeface="Times New Roman" pitchFamily="18" charset="0"/>
                          </a:rPr>
                        </m:ctrlPr>
                      </m:fPr>
                      <m:num>
                        <m:r>
                          <a:rPr lang="en-US" sz="1600" b="0" i="1" smtClean="0">
                            <a:latin typeface="Cambria Math"/>
                            <a:cs typeface="Times New Roman" pitchFamily="18" charset="0"/>
                          </a:rPr>
                          <m:t>1</m:t>
                        </m:r>
                      </m:num>
                      <m:den>
                        <m:r>
                          <a:rPr lang="en-US" sz="1600" b="0" i="1" smtClean="0">
                            <a:latin typeface="Cambria Math"/>
                            <a:cs typeface="Times New Roman" pitchFamily="18" charset="0"/>
                          </a:rPr>
                          <m:t>2</m:t>
                        </m:r>
                      </m:den>
                    </m:f>
                    <m:f>
                      <m:fPr>
                        <m:ctrlPr>
                          <a:rPr lang="en-US" sz="1600" i="1">
                            <a:latin typeface="Cambria Math"/>
                            <a:cs typeface="Times New Roman" pitchFamily="18" charset="0"/>
                          </a:rPr>
                        </m:ctrlPr>
                      </m:fPr>
                      <m:num>
                        <m:sSub>
                          <m:sSubPr>
                            <m:ctrlPr>
                              <a:rPr lang="en-US" sz="1600" i="1">
                                <a:latin typeface="Cambria Math"/>
                                <a:cs typeface="Times New Roman" pitchFamily="18" charset="0"/>
                              </a:rPr>
                            </m:ctrlPr>
                          </m:sSubPr>
                          <m:e>
                            <m:r>
                              <a:rPr lang="en-US" sz="1600">
                                <a:latin typeface="Cambria Math"/>
                                <a:cs typeface="Times New Roman" pitchFamily="18" charset="0"/>
                              </a:rPr>
                              <m:t>𝑅</m:t>
                            </m:r>
                          </m:e>
                          <m:sub>
                            <m:r>
                              <a:rPr lang="en-US" sz="1600">
                                <a:latin typeface="Cambria Math"/>
                                <a:cs typeface="Times New Roman" pitchFamily="18" charset="0"/>
                              </a:rPr>
                              <m:t>𝐶</m:t>
                            </m:r>
                          </m:sub>
                        </m:sSub>
                      </m:num>
                      <m:den>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𝑅</m:t>
                            </m:r>
                          </m:e>
                          <m:sub>
                            <m:r>
                              <a:rPr lang="en-US" sz="1600" b="0" i="1" smtClean="0">
                                <a:latin typeface="Cambria Math"/>
                                <a:cs typeface="Times New Roman" pitchFamily="18" charset="0"/>
                              </a:rPr>
                              <m:t>𝐸</m:t>
                            </m:r>
                          </m:sub>
                        </m:sSub>
                      </m:den>
                    </m:f>
                    <m:d>
                      <m:dPr>
                        <m:ctrlPr>
                          <a:rPr lang="en-US" sz="1600" i="1">
                            <a:latin typeface="Cambria Math"/>
                            <a:cs typeface="Times New Roman" pitchFamily="18" charset="0"/>
                          </a:rPr>
                        </m:ctrlPr>
                      </m:dPr>
                      <m:e>
                        <m:sSub>
                          <m:sSubPr>
                            <m:ctrlPr>
                              <a:rPr lang="en-US" sz="1600" i="1">
                                <a:latin typeface="Cambria Math"/>
                                <a:cs typeface="Times New Roman" pitchFamily="18" charset="0"/>
                              </a:rPr>
                            </m:ctrlPr>
                          </m:sSubPr>
                          <m:e>
                            <m:r>
                              <a:rPr lang="en-US" sz="1600" i="1">
                                <a:latin typeface="Cambria Math"/>
                                <a:cs typeface="Times New Roman" pitchFamily="18" charset="0"/>
                              </a:rPr>
                              <m:t>𝑢</m:t>
                            </m:r>
                          </m:e>
                          <m:sub>
                            <m:r>
                              <a:rPr lang="en-US" sz="1600" i="1">
                                <a:latin typeface="Cambria Math"/>
                                <a:cs typeface="Times New Roman" pitchFamily="18" charset="0"/>
                              </a:rPr>
                              <m:t>𝑣</m:t>
                            </m:r>
                            <m:r>
                              <a:rPr lang="en-US" sz="1600" b="0" i="1" smtClean="0">
                                <a:latin typeface="Cambria Math"/>
                                <a:cs typeface="Times New Roman" pitchFamily="18" charset="0"/>
                              </a:rPr>
                              <m:t>1</m:t>
                            </m:r>
                          </m:sub>
                        </m:sSub>
                        <m:r>
                          <a:rPr lang="en-US" sz="1600" b="0" i="1" smtClean="0">
                            <a:latin typeface="Cambria Math"/>
                            <a:cs typeface="Times New Roman" pitchFamily="18" charset="0"/>
                          </a:rPr>
                          <m:t>+</m:t>
                        </m:r>
                        <m:sSub>
                          <m:sSubPr>
                            <m:ctrlPr>
                              <a:rPr lang="en-US" sz="1600" i="1">
                                <a:latin typeface="Cambria Math"/>
                                <a:cs typeface="Times New Roman" pitchFamily="18" charset="0"/>
                              </a:rPr>
                            </m:ctrlPr>
                          </m:sSubPr>
                          <m:e>
                            <m:r>
                              <a:rPr lang="en-US" sz="1600" i="1">
                                <a:latin typeface="Cambria Math"/>
                                <a:cs typeface="Times New Roman" pitchFamily="18" charset="0"/>
                              </a:rPr>
                              <m:t>𝑢</m:t>
                            </m:r>
                          </m:e>
                          <m:sub>
                            <m:r>
                              <a:rPr lang="en-US" sz="1600" i="1">
                                <a:latin typeface="Cambria Math"/>
                                <a:cs typeface="Times New Roman" pitchFamily="18" charset="0"/>
                              </a:rPr>
                              <m:t>𝑣</m:t>
                            </m:r>
                            <m:r>
                              <a:rPr lang="en-US" sz="1600" b="0" i="1" smtClean="0">
                                <a:latin typeface="Cambria Math"/>
                                <a:cs typeface="Times New Roman" pitchFamily="18" charset="0"/>
                              </a:rPr>
                              <m:t>2</m:t>
                            </m:r>
                          </m:sub>
                        </m:sSub>
                      </m:e>
                    </m:d>
                    <m:r>
                      <a:rPr lang="en-US" sz="1600" i="1">
                        <a:latin typeface="Cambria Math"/>
                        <a:cs typeface="Times New Roman" pitchFamily="18" charset="0"/>
                      </a:rPr>
                      <m:t>=</m:t>
                    </m:r>
                    <m:sSub>
                      <m:sSubPr>
                        <m:ctrlPr>
                          <a:rPr lang="en-US" sz="1600" i="1" smtClean="0">
                            <a:latin typeface="Cambria Math"/>
                            <a:cs typeface="Times New Roman" pitchFamily="18" charset="0"/>
                          </a:rPr>
                        </m:ctrlPr>
                      </m:sSubPr>
                      <m:e>
                        <m:r>
                          <a:rPr lang="en-US" sz="1600" b="0" i="1" smtClean="0">
                            <a:latin typeface="Cambria Math"/>
                            <a:cs typeface="Times New Roman" pitchFamily="18" charset="0"/>
                          </a:rPr>
                          <m:t>𝐾</m:t>
                        </m:r>
                      </m:e>
                      <m:sub>
                        <m:r>
                          <a:rPr lang="en-US" sz="1600" b="0" i="1" smtClean="0">
                            <a:latin typeface="Cambria Math"/>
                            <a:cs typeface="Times New Roman" pitchFamily="18" charset="0"/>
                          </a:rPr>
                          <m:t>𝑐</m:t>
                        </m:r>
                      </m:sub>
                    </m:sSub>
                    <m:sSub>
                      <m:sSubPr>
                        <m:ctrlPr>
                          <a:rPr lang="en-US" sz="1600" i="1">
                            <a:latin typeface="Cambria Math"/>
                            <a:cs typeface="Times New Roman" pitchFamily="18" charset="0"/>
                          </a:rPr>
                        </m:ctrlPr>
                      </m:sSubPr>
                      <m:e>
                        <m:r>
                          <a:rPr lang="en-US" sz="1600" i="1">
                            <a:latin typeface="Cambria Math"/>
                            <a:cs typeface="Times New Roman" pitchFamily="18" charset="0"/>
                          </a:rPr>
                          <m:t>𝑢</m:t>
                        </m:r>
                      </m:e>
                      <m:sub>
                        <m:r>
                          <a:rPr lang="en-US" sz="1600" i="1">
                            <a:latin typeface="Cambria Math"/>
                            <a:cs typeface="Times New Roman" pitchFamily="18" charset="0"/>
                          </a:rPr>
                          <m:t>𝑖</m:t>
                        </m:r>
                        <m:r>
                          <a:rPr lang="en-US" sz="1600" i="1">
                            <a:latin typeface="Cambria Math"/>
                            <a:cs typeface="Times New Roman" pitchFamily="18" charset="0"/>
                          </a:rPr>
                          <m:t>,</m:t>
                        </m:r>
                        <m:r>
                          <a:rPr lang="en-US" sz="1600" b="0" i="1" smtClean="0">
                            <a:latin typeface="Cambria Math"/>
                            <a:cs typeface="Times New Roman" pitchFamily="18" charset="0"/>
                          </a:rPr>
                          <m:t>𝑐</m:t>
                        </m:r>
                        <m:r>
                          <a:rPr lang="en-US" sz="1600" i="1">
                            <a:latin typeface="Cambria Math"/>
                            <a:cs typeface="Times New Roman" pitchFamily="18" charset="0"/>
                          </a:rPr>
                          <m:t>𝑚</m:t>
                        </m:r>
                      </m:sub>
                    </m:sSub>
                  </m:oMath>
                </a14:m>
                <a:endParaRPr lang="en-US" sz="1600" smtClean="0">
                  <a:cs typeface="Times New Roman" pitchFamily="18" charset="0"/>
                </a:endParaRPr>
              </a:p>
              <a:p>
                <a:pPr marL="393700" lvl="1" indent="0" eaLnBrk="1" hangingPunct="1">
                  <a:buNone/>
                  <a:defRPr/>
                </a:pPr>
                <a:r>
                  <a:rPr lang="en-US" sz="1600">
                    <a:cs typeface="Times New Roman" pitchFamily="18" charset="0"/>
                  </a:rPr>
                  <a:t>	</a:t>
                </a:r>
                <a:r>
                  <a:rPr lang="en-US" sz="1600" smtClean="0">
                    <a:cs typeface="Times New Roman" pitchFamily="18" charset="0"/>
                  </a:rPr>
                  <a:t>			</a:t>
                </a:r>
                <a14:m>
                  <m:oMath xmlns:m="http://schemas.openxmlformats.org/officeDocument/2006/math">
                    <m:r>
                      <a:rPr lang="en-US" sz="1600" i="1" smtClean="0">
                        <a:latin typeface="Cambria Math"/>
                        <a:ea typeface="Cambria Math"/>
                        <a:cs typeface="Times New Roman" pitchFamily="18" charset="0"/>
                      </a:rPr>
                      <m:t>→</m:t>
                    </m:r>
                    <m:sSub>
                      <m:sSubPr>
                        <m:ctrlPr>
                          <a:rPr lang="en-US" sz="160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𝐾</m:t>
                        </m:r>
                      </m:e>
                      <m:sub>
                        <m:r>
                          <a:rPr lang="en-US" sz="1600" b="0" i="1" smtClean="0">
                            <a:latin typeface="Cambria Math"/>
                            <a:ea typeface="Cambria Math"/>
                            <a:cs typeface="Times New Roman" pitchFamily="18" charset="0"/>
                          </a:rPr>
                          <m:t>𝑐</m:t>
                        </m:r>
                      </m:sub>
                    </m:sSub>
                    <m:r>
                      <a:rPr lang="en-US" sz="1600" b="0" i="1" smtClean="0">
                        <a:latin typeface="Cambria Math"/>
                        <a:ea typeface="Cambria Math"/>
                        <a:cs typeface="Times New Roman" pitchFamily="18" charset="0"/>
                      </a:rPr>
                      <m:t>=−</m:t>
                    </m:r>
                    <m:f>
                      <m:fPr>
                        <m:ctrlPr>
                          <a:rPr lang="en-US" sz="1600" b="0" i="1" smtClean="0">
                            <a:latin typeface="Cambria Math"/>
                            <a:ea typeface="Cambria Math"/>
                            <a:cs typeface="Times New Roman" pitchFamily="18" charset="0"/>
                          </a:rPr>
                        </m:ctrlPr>
                      </m:fPr>
                      <m:num>
                        <m:sSub>
                          <m:sSubPr>
                            <m:ctrlPr>
                              <a:rPr lang="en-US" sz="1600" b="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𝑅</m:t>
                            </m:r>
                          </m:e>
                          <m:sub>
                            <m:r>
                              <a:rPr lang="en-US" sz="1600" b="0" i="1" smtClean="0">
                                <a:latin typeface="Cambria Math"/>
                                <a:ea typeface="Cambria Math"/>
                                <a:cs typeface="Times New Roman" pitchFamily="18" charset="0"/>
                              </a:rPr>
                              <m:t>𝐶</m:t>
                            </m:r>
                          </m:sub>
                        </m:sSub>
                      </m:num>
                      <m:den>
                        <m:sSub>
                          <m:sSubPr>
                            <m:ctrlPr>
                              <a:rPr lang="en-US" sz="1600" b="0" i="1" smtClean="0">
                                <a:latin typeface="Cambria Math"/>
                                <a:ea typeface="Cambria Math"/>
                                <a:cs typeface="Times New Roman" pitchFamily="18" charset="0"/>
                              </a:rPr>
                            </m:ctrlPr>
                          </m:sSubPr>
                          <m:e>
                            <m:r>
                              <a:rPr lang="en-US" sz="1600" b="0" i="1" smtClean="0">
                                <a:latin typeface="Cambria Math"/>
                                <a:ea typeface="Cambria Math"/>
                                <a:cs typeface="Times New Roman" pitchFamily="18" charset="0"/>
                              </a:rPr>
                              <m:t>𝑅</m:t>
                            </m:r>
                          </m:e>
                          <m:sub>
                            <m:r>
                              <a:rPr lang="en-US" sz="1600" b="0" i="1" smtClean="0">
                                <a:latin typeface="Cambria Math"/>
                                <a:ea typeface="Cambria Math"/>
                                <a:cs typeface="Times New Roman" pitchFamily="18" charset="0"/>
                              </a:rPr>
                              <m:t>𝐸</m:t>
                            </m:r>
                          </m:sub>
                        </m:sSub>
                      </m:den>
                    </m:f>
                  </m:oMath>
                </a14:m>
                <a:endParaRPr lang="en-US" sz="1600" smtClean="0">
                  <a:cs typeface="Times New Roman" pitchFamily="18" charset="0"/>
                </a:endParaRPr>
              </a:p>
              <a:p>
                <a:pPr lvl="1" eaLnBrk="1" hangingPunct="1">
                  <a:buFont typeface="Wingdings" pitchFamily="2" charset="2"/>
                  <a:buChar char="§"/>
                  <a:defRPr/>
                </a:pPr>
                <a:r>
                  <a:rPr lang="en-US" sz="1600">
                    <a:cs typeface="Times New Roman" pitchFamily="18" charset="0"/>
                  </a:rPr>
                  <a:t> </a:t>
                </a:r>
                <a:r>
                  <a:rPr lang="en-US" sz="1600" smtClean="0">
                    <a:cs typeface="Times New Roman" pitchFamily="18" charset="0"/>
                  </a:rPr>
                  <a:t>Tỷ số nén đồng pha: </a:t>
                </a:r>
                <a14:m>
                  <m:oMath xmlns:m="http://schemas.openxmlformats.org/officeDocument/2006/math">
                    <m:r>
                      <a:rPr lang="en-US" sz="1600" b="0" i="1" smtClean="0">
                        <a:latin typeface="Cambria Math"/>
                        <a:cs typeface="Times New Roman" pitchFamily="18" charset="0"/>
                      </a:rPr>
                      <m:t>𝐶𝑀𝑅𝑅</m:t>
                    </m:r>
                    <m:r>
                      <a:rPr lang="en-US" sz="1600" b="0" i="1" smtClean="0">
                        <a:latin typeface="Cambria Math"/>
                        <a:cs typeface="Times New Roman" pitchFamily="18" charset="0"/>
                      </a:rPr>
                      <m:t>=</m:t>
                    </m:r>
                    <m:f>
                      <m:fPr>
                        <m:ctrlPr>
                          <a:rPr lang="en-US" sz="1600" b="0" i="1" smtClean="0">
                            <a:latin typeface="Cambria Math"/>
                            <a:cs typeface="Times New Roman" pitchFamily="18" charset="0"/>
                          </a:rPr>
                        </m:ctrlPr>
                      </m:fPr>
                      <m:num>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𝐾</m:t>
                            </m:r>
                          </m:e>
                          <m:sub>
                            <m:r>
                              <a:rPr lang="en-US" sz="1600" b="0" i="1" smtClean="0">
                                <a:latin typeface="Cambria Math"/>
                                <a:cs typeface="Times New Roman" pitchFamily="18" charset="0"/>
                              </a:rPr>
                              <m:t>𝑑</m:t>
                            </m:r>
                          </m:sub>
                        </m:sSub>
                      </m:num>
                      <m:den>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𝐾</m:t>
                            </m:r>
                          </m:e>
                          <m:sub>
                            <m:r>
                              <a:rPr lang="en-US" sz="1600" b="0" i="1" smtClean="0">
                                <a:latin typeface="Cambria Math"/>
                                <a:cs typeface="Times New Roman" pitchFamily="18" charset="0"/>
                              </a:rPr>
                              <m:t>𝑐</m:t>
                            </m:r>
                          </m:sub>
                        </m:sSub>
                      </m:den>
                    </m:f>
                    <m:r>
                      <a:rPr lang="en-US" sz="1600" b="0" i="0" smtClean="0">
                        <a:latin typeface="Cambria Math"/>
                        <a:cs typeface="Times New Roman" pitchFamily="18" charset="0"/>
                      </a:rPr>
                      <m:t>=</m:t>
                    </m:r>
                    <m:f>
                      <m:fPr>
                        <m:ctrlPr>
                          <a:rPr lang="en-US" sz="1600" b="0" i="1" smtClean="0">
                            <a:latin typeface="Cambria Math"/>
                            <a:cs typeface="Times New Roman" pitchFamily="18" charset="0"/>
                          </a:rPr>
                        </m:ctrlPr>
                      </m:fPr>
                      <m:num>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𝑅</m:t>
                            </m:r>
                          </m:e>
                          <m:sub>
                            <m:r>
                              <a:rPr lang="en-US" sz="1600" b="0" i="1" smtClean="0">
                                <a:latin typeface="Cambria Math"/>
                                <a:cs typeface="Times New Roman" pitchFamily="18" charset="0"/>
                              </a:rPr>
                              <m:t>𝐸</m:t>
                            </m:r>
                          </m:sub>
                        </m:sSub>
                      </m:num>
                      <m:den>
                        <m:sSub>
                          <m:sSubPr>
                            <m:ctrlPr>
                              <a:rPr lang="en-US" sz="1600" b="0" i="1" smtClean="0">
                                <a:latin typeface="Cambria Math"/>
                                <a:cs typeface="Times New Roman" pitchFamily="18" charset="0"/>
                              </a:rPr>
                            </m:ctrlPr>
                          </m:sSubPr>
                          <m:e>
                            <m:r>
                              <a:rPr lang="en-US" sz="1600" b="0" i="1" smtClean="0">
                                <a:latin typeface="Cambria Math"/>
                                <a:cs typeface="Times New Roman" pitchFamily="18" charset="0"/>
                              </a:rPr>
                              <m:t>𝑟</m:t>
                            </m:r>
                          </m:e>
                          <m:sub>
                            <m:r>
                              <a:rPr lang="en-US" sz="1600" b="0" i="1" smtClean="0">
                                <a:latin typeface="Cambria Math"/>
                                <a:cs typeface="Times New Roman" pitchFamily="18" charset="0"/>
                              </a:rPr>
                              <m:t>𝑒</m:t>
                            </m:r>
                          </m:sub>
                        </m:sSub>
                      </m:den>
                    </m:f>
                    <m:r>
                      <a:rPr lang="en-US" sz="1600" b="0" i="0" smtClean="0">
                        <a:latin typeface="Cambria Math"/>
                        <a:cs typeface="Times New Roman" pitchFamily="18" charset="0"/>
                      </a:rPr>
                      <m:t> </m:t>
                    </m:r>
                  </m:oMath>
                </a14:m>
                <a:r>
                  <a:rPr lang="en-US" sz="1600" smtClean="0">
                    <a:cs typeface="Times New Roman" pitchFamily="18" charset="0"/>
                  </a:rPr>
                  <a:t>, tỷ số nén đồng pha càng lớn thì mạch càng tốt.</a:t>
                </a:r>
                <a:endParaRPr lang="en-US" sz="1600">
                  <a:cs typeface="Times New Roman" pitchFamily="18" charset="0"/>
                </a:endParaRPr>
              </a:p>
              <a:p>
                <a:pPr eaLnBrk="1" hangingPunct="1">
                  <a:buFont typeface="Wingdings 2" pitchFamily="18" charset="2"/>
                  <a:buNone/>
                  <a:defRPr/>
                </a:pPr>
                <a:endParaRPr lang="en-US" sz="2000">
                  <a:cs typeface="Times New Roman" pitchFamily="18" charset="0"/>
                </a:endParaRPr>
              </a:p>
              <a:p>
                <a:pPr eaLnBrk="1" hangingPunct="1">
                  <a:buFont typeface="Wingdings 2" pitchFamily="18" charset="2"/>
                  <a:buNone/>
                  <a:defRPr/>
                </a:pPr>
                <a:endParaRPr lang="en-US" sz="2000" smtClean="0">
                  <a:cs typeface="Times New Roman" pitchFamily="18" charset="0"/>
                </a:endParaRPr>
              </a:p>
              <a:p>
                <a:pPr marL="514350" indent="-514350" eaLnBrk="1" hangingPunct="1">
                  <a:buFont typeface="Wingdings 2" pitchFamily="18" charset="2"/>
                  <a:buNone/>
                  <a:defRPr/>
                </a:pPr>
                <a:endParaRPr lang="en-US" sz="2000" smtClean="0">
                  <a:cs typeface="Times New Roman" pitchFamily="18" charset="0"/>
                </a:endParaRPr>
              </a:p>
              <a:p>
                <a:pPr marL="514350" indent="-514350" eaLnBrk="1" hangingPunct="1">
                  <a:buFont typeface="Wingdings 2" pitchFamily="18" charset="2"/>
                  <a:buNone/>
                  <a:defRPr/>
                </a:pPr>
                <a:endParaRPr lang="en-US" sz="2000" smtClean="0">
                  <a:cs typeface="Times New Roman" pitchFamily="18" charset="0"/>
                </a:endParaRPr>
              </a:p>
              <a:p>
                <a:pPr marL="514350" indent="-514350" eaLnBrk="1" hangingPunct="1">
                  <a:buFont typeface="Wingdings 2" pitchFamily="18" charset="2"/>
                  <a:buNone/>
                  <a:defRPr/>
                </a:pPr>
                <a:endParaRPr lang="en-US" sz="2000" smtClean="0"/>
              </a:p>
            </p:txBody>
          </p:sp>
        </mc:Choice>
        <mc:Fallback xmlns="">
          <p:sp>
            <p:nvSpPr>
              <p:cNvPr id="19461" name="Content Placeholder 3"/>
              <p:cNvSpPr>
                <a:spLocks noGrp="1" noRot="1" noChangeAspect="1" noMove="1" noResize="1" noEditPoints="1" noAdjustHandles="1" noChangeArrowheads="1" noChangeShapeType="1" noTextEdit="1"/>
              </p:cNvSpPr>
              <p:nvPr>
                <p:ph sz="half" idx="2"/>
              </p:nvPr>
            </p:nvSpPr>
            <p:spPr>
              <a:xfrm>
                <a:off x="381000" y="990600"/>
                <a:ext cx="8601635" cy="6172200"/>
              </a:xfrm>
              <a:blipFill rotWithShape="0">
                <a:blip r:embed="rId3"/>
                <a:stretch>
                  <a:fillRect l="-638" t="-198"/>
                </a:stretch>
              </a:blipFill>
            </p:spPr>
            <p:txBody>
              <a:bodyPr/>
              <a:lstStyle/>
              <a:p>
                <a:r>
                  <a:rPr lang="en-US">
                    <a:noFill/>
                  </a:rPr>
                  <a:t> </a:t>
                </a:r>
              </a:p>
            </p:txBody>
          </p:sp>
        </mc:Fallback>
      </mc:AlternateContent>
      <p:sp>
        <p:nvSpPr>
          <p:cNvPr id="2048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0490"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0" name="Title 3"/>
          <p:cNvSpPr txBox="1">
            <a:spLocks/>
          </p:cNvSpPr>
          <p:nvPr/>
        </p:nvSpPr>
        <p:spPr bwMode="auto">
          <a:xfrm>
            <a:off x="457200" y="381000"/>
            <a:ext cx="8229600" cy="53550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3600" b="1">
                <a:solidFill>
                  <a:schemeClr val="accent1">
                    <a:lumMod val="75000"/>
                  </a:schemeClr>
                </a:solidFill>
                <a:latin typeface="+mn-lt"/>
                <a:cs typeface="Times New Roman" pitchFamily="18" charset="0"/>
              </a:rPr>
              <a:t>Mạch khuếch đại </a:t>
            </a:r>
            <a:r>
              <a:rPr lang="en-US" sz="3600" b="1" smtClean="0">
                <a:solidFill>
                  <a:schemeClr val="accent1">
                    <a:lumMod val="75000"/>
                  </a:schemeClr>
                </a:solidFill>
                <a:latin typeface="+mn-lt"/>
                <a:cs typeface="Times New Roman" pitchFamily="18" charset="0"/>
              </a:rPr>
              <a:t>vi sai</a:t>
            </a:r>
            <a:endParaRPr lang="vi-VN" sz="3600">
              <a:latin typeface="+mn-lt"/>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364691349"/>
              </p:ext>
            </p:extLst>
          </p:nvPr>
        </p:nvGraphicFramePr>
        <p:xfrm>
          <a:off x="2438400" y="1297508"/>
          <a:ext cx="4899025" cy="2016125"/>
        </p:xfrm>
        <a:graphic>
          <a:graphicData uri="http://schemas.openxmlformats.org/presentationml/2006/ole">
            <mc:AlternateContent xmlns:mc="http://schemas.openxmlformats.org/markup-compatibility/2006">
              <mc:Choice xmlns:v="urn:schemas-microsoft-com:vml" Requires="v">
                <p:oleObj spid="_x0000_s53293" name="Visio" r:id="rId4" imgW="3764357" imgH="1546776" progId="Visio.Drawing.11">
                  <p:embed/>
                </p:oleObj>
              </mc:Choice>
              <mc:Fallback>
                <p:oleObj name="Visio" r:id="rId4" imgW="3764357" imgH="1546776" progId="Visio.Drawing.11">
                  <p:embed/>
                  <p:pic>
                    <p:nvPicPr>
                      <p:cNvPr id="0" name="Object 10"/>
                      <p:cNvPicPr>
                        <a:picLocks noChangeAspect="1" noChangeArrowheads="1"/>
                      </p:cNvPicPr>
                      <p:nvPr/>
                    </p:nvPicPr>
                    <p:blipFill>
                      <a:blip r:embed="rId5"/>
                      <a:srcRect/>
                      <a:stretch>
                        <a:fillRect/>
                      </a:stretch>
                    </p:blipFill>
                    <p:spPr bwMode="auto">
                      <a:xfrm>
                        <a:off x="2438400" y="1297508"/>
                        <a:ext cx="48990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435291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4"/>
          <p:cNvSpPr>
            <a:spLocks noGrp="1"/>
          </p:cNvSpPr>
          <p:nvPr>
            <p:ph type="title"/>
          </p:nvPr>
        </p:nvSpPr>
        <p:spPr>
          <a:xfrm>
            <a:off x="304800" y="609600"/>
            <a:ext cx="8229600" cy="628650"/>
          </a:xfrm>
        </p:spPr>
        <p:txBody>
          <a:bodyPr/>
          <a:lstStyle/>
          <a:p>
            <a:pPr algn="ctr"/>
            <a:r>
              <a:rPr lang="en-US" sz="3600" b="1" smtClean="0">
                <a:latin typeface="+mn-lt"/>
                <a:cs typeface="Times New Roman" pitchFamily="18" charset="0"/>
              </a:rPr>
              <a:t>1.5. Hồi tiếp</a:t>
            </a:r>
            <a:endParaRPr lang="en-US" sz="3600" b="1" smtClean="0">
              <a:latin typeface="+mn-lt"/>
            </a:endParaRPr>
          </a:p>
        </p:txBody>
      </p:sp>
      <p:sp>
        <p:nvSpPr>
          <p:cNvPr id="44035" name="Content Placeholder 5"/>
          <p:cNvSpPr>
            <a:spLocks noGrp="1"/>
          </p:cNvSpPr>
          <p:nvPr>
            <p:ph idx="1"/>
          </p:nvPr>
        </p:nvSpPr>
        <p:spPr/>
        <p:txBody>
          <a:bodyPr/>
          <a:lstStyle/>
          <a:p>
            <a:pPr eaLnBrk="1" hangingPunct="1">
              <a:buFont typeface="Wingdings 2" pitchFamily="18" charset="2"/>
              <a:buNone/>
            </a:pPr>
            <a:r>
              <a:rPr lang="en-US" sz="2800" smtClean="0">
                <a:latin typeface="Times New Roman" pitchFamily="18" charset="0"/>
                <a:cs typeface="Times New Roman" pitchFamily="18" charset="0"/>
              </a:rPr>
              <a:t>	</a:t>
            </a:r>
          </a:p>
        </p:txBody>
      </p:sp>
      <p:graphicFrame>
        <p:nvGraphicFramePr>
          <p:cNvPr id="3" name="Diagram 2"/>
          <p:cNvGraphicFramePr/>
          <p:nvPr>
            <p:extLst>
              <p:ext uri="{D42A27DB-BD31-4B8C-83A1-F6EECF244321}">
                <p14:modId xmlns:p14="http://schemas.microsoft.com/office/powerpoint/2010/main" val="1813147257"/>
              </p:ext>
            </p:extLst>
          </p:nvPr>
        </p:nvGraphicFramePr>
        <p:xfrm>
          <a:off x="1752600" y="1447800"/>
          <a:ext cx="64008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9" name="Title 1"/>
          <p:cNvSpPr>
            <a:spLocks noGrp="1"/>
          </p:cNvSpPr>
          <p:nvPr>
            <p:ph type="title"/>
          </p:nvPr>
        </p:nvSpPr>
        <p:spPr>
          <a:xfrm>
            <a:off x="533400" y="533400"/>
            <a:ext cx="8229600" cy="609600"/>
          </a:xfrm>
        </p:spPr>
        <p:txBody>
          <a:bodyPr/>
          <a:lstStyle/>
          <a:p>
            <a:pPr algn="ctr"/>
            <a:r>
              <a:rPr lang="en-US" sz="3200" b="1" smtClean="0">
                <a:latin typeface="+mn-lt"/>
                <a:cs typeface="Times New Roman" pitchFamily="18" charset="0"/>
              </a:rPr>
              <a:t>2.5.1. Khái niệm và phân loại</a:t>
            </a:r>
            <a:endParaRPr lang="en-US" sz="3200" b="1" smtClean="0">
              <a:latin typeface="+mn-lt"/>
            </a:endParaRPr>
          </a:p>
        </p:txBody>
      </p:sp>
      <p:sp>
        <p:nvSpPr>
          <p:cNvPr id="21520" name="Content Placeholder 2"/>
          <p:cNvSpPr>
            <a:spLocks noGrp="1"/>
          </p:cNvSpPr>
          <p:nvPr>
            <p:ph idx="1"/>
          </p:nvPr>
        </p:nvSpPr>
        <p:spPr>
          <a:xfrm>
            <a:off x="457200" y="1295401"/>
            <a:ext cx="8229600" cy="5029200"/>
          </a:xfrm>
        </p:spPr>
        <p:txBody>
          <a:bodyPr/>
          <a:lstStyle/>
          <a:p>
            <a:pPr eaLnBrk="1" hangingPunct="1">
              <a:buFont typeface="Arial" pitchFamily="34" charset="0"/>
              <a:buChar char="•"/>
            </a:pPr>
            <a:r>
              <a:rPr lang="en-US" sz="2000" smtClean="0">
                <a:solidFill>
                  <a:srgbClr val="FF0000"/>
                </a:solidFill>
                <a:cs typeface="Times New Roman" pitchFamily="18" charset="0"/>
              </a:rPr>
              <a:t>Khái niệm</a:t>
            </a:r>
            <a:r>
              <a:rPr lang="en-US" sz="2000" smtClean="0">
                <a:cs typeface="Times New Roman" pitchFamily="18" charset="0"/>
              </a:rPr>
              <a:t>: Hồi tiếp là đưa một phần năng lượng đầu ra quay trở lại đầu vào</a:t>
            </a:r>
          </a:p>
          <a:p>
            <a:pPr eaLnBrk="1" hangingPunct="1">
              <a:buFontTx/>
              <a:buAutoNum type="arabicPeriod"/>
            </a:pPr>
            <a:endParaRPr lang="en-US" sz="2000" smtClean="0">
              <a:latin typeface="Times New Roman" pitchFamily="18" charset="0"/>
              <a:cs typeface="Times New Roman" pitchFamily="18" charset="0"/>
            </a:endParaRPr>
          </a:p>
          <a:p>
            <a:pPr eaLnBrk="1" hangingPunct="1">
              <a:buFontTx/>
              <a:buAutoNum type="arabicPeriod"/>
            </a:pPr>
            <a:endParaRPr lang="en-US" sz="2000" smtClean="0">
              <a:latin typeface="Times New Roman" pitchFamily="18" charset="0"/>
              <a:cs typeface="Times New Roman" pitchFamily="18" charset="0"/>
            </a:endParaRPr>
          </a:p>
          <a:p>
            <a:pPr eaLnBrk="1" hangingPunct="1">
              <a:buFontTx/>
              <a:buAutoNum type="arabicPeriod"/>
            </a:pPr>
            <a:endParaRPr lang="en-US" sz="2000" smtClean="0">
              <a:latin typeface="Times New Roman" pitchFamily="18" charset="0"/>
              <a:cs typeface="Times New Roman" pitchFamily="18" charset="0"/>
            </a:endParaRPr>
          </a:p>
          <a:p>
            <a:pPr eaLnBrk="1" hangingPunct="1">
              <a:buFontTx/>
              <a:buAutoNum type="arabicPeriod"/>
            </a:pPr>
            <a:endParaRPr lang="en-US" sz="2000" smtClean="0">
              <a:latin typeface="Times New Roman" pitchFamily="18" charset="0"/>
              <a:cs typeface="Times New Roman" pitchFamily="18" charset="0"/>
            </a:endParaRPr>
          </a:p>
          <a:p>
            <a:pPr eaLnBrk="1" hangingPunct="1">
              <a:buFontTx/>
              <a:buAutoNum type="arabicPeriod"/>
            </a:pPr>
            <a:endParaRPr lang="en-US" sz="2000" smtClean="0">
              <a:latin typeface="Times New Roman" pitchFamily="18" charset="0"/>
              <a:cs typeface="Times New Roman" pitchFamily="18" charset="0"/>
            </a:endParaRPr>
          </a:p>
          <a:p>
            <a:pPr eaLnBrk="1" hangingPunct="1">
              <a:buFontTx/>
              <a:buNone/>
            </a:pPr>
            <a:r>
              <a:rPr lang="en-US" sz="2000" smtClean="0">
                <a:cs typeface="Times New Roman" pitchFamily="18" charset="0"/>
              </a:rPr>
              <a:t>Trong đó:</a:t>
            </a:r>
          </a:p>
          <a:p>
            <a:pPr eaLnBrk="1" hangingPunct="1">
              <a:buFontTx/>
              <a:buNone/>
            </a:pPr>
            <a:r>
              <a:rPr lang="en-US" sz="2000" smtClean="0">
                <a:cs typeface="Times New Roman" pitchFamily="18" charset="0"/>
              </a:rPr>
              <a:t>	    S</a:t>
            </a:r>
            <a:r>
              <a:rPr lang="en-US" sz="2000" baseline="-25000" smtClean="0">
                <a:cs typeface="Times New Roman" pitchFamily="18" charset="0"/>
              </a:rPr>
              <a:t>i</a:t>
            </a:r>
            <a:r>
              <a:rPr lang="en-US" sz="2000" smtClean="0">
                <a:cs typeface="Times New Roman" pitchFamily="18" charset="0"/>
              </a:rPr>
              <a:t> : Tín hiệu vào </a:t>
            </a:r>
          </a:p>
          <a:p>
            <a:pPr eaLnBrk="1" hangingPunct="1">
              <a:buFontTx/>
              <a:buNone/>
            </a:pPr>
            <a:r>
              <a:rPr lang="en-US" sz="2000" smtClean="0">
                <a:cs typeface="Times New Roman" pitchFamily="18" charset="0"/>
              </a:rPr>
              <a:t>        S</a:t>
            </a:r>
            <a:r>
              <a:rPr lang="en-US" sz="2000" baseline="-25000" smtClean="0">
                <a:cs typeface="Times New Roman" pitchFamily="18" charset="0"/>
              </a:rPr>
              <a:t>o </a:t>
            </a:r>
            <a:r>
              <a:rPr lang="en-US" sz="2000" smtClean="0">
                <a:cs typeface="Times New Roman" pitchFamily="18" charset="0"/>
              </a:rPr>
              <a:t>: Tín hiệu ra </a:t>
            </a:r>
          </a:p>
          <a:p>
            <a:pPr eaLnBrk="1" hangingPunct="1">
              <a:buFontTx/>
              <a:buNone/>
            </a:pPr>
            <a:r>
              <a:rPr lang="en-US" sz="2000" smtClean="0">
                <a:cs typeface="Times New Roman" pitchFamily="18" charset="0"/>
              </a:rPr>
              <a:t>        A  : Hệ số khuếch đại vòng hở (Open-loop: không có hồi tiếp)</a:t>
            </a:r>
          </a:p>
          <a:p>
            <a:pPr eaLnBrk="1" hangingPunct="1">
              <a:buFontTx/>
              <a:buNone/>
            </a:pPr>
            <a:r>
              <a:rPr lang="en-US" sz="2000" smtClean="0">
                <a:cs typeface="Times New Roman" pitchFamily="18" charset="0"/>
              </a:rPr>
              <a:t>	    </a:t>
            </a:r>
            <a:r>
              <a:rPr lang="el-GR" sz="2000" smtClean="0">
                <a:cs typeface="Times New Roman" pitchFamily="18" charset="0"/>
              </a:rPr>
              <a:t>β</a:t>
            </a:r>
            <a:r>
              <a:rPr lang="en-US" sz="2000" smtClean="0">
                <a:cs typeface="Times New Roman" pitchFamily="18" charset="0"/>
              </a:rPr>
              <a:t>  : Hệ số hồi tiếp</a:t>
            </a:r>
          </a:p>
          <a:p>
            <a:pPr eaLnBrk="1" hangingPunct="1">
              <a:buFontTx/>
              <a:buNone/>
            </a:pPr>
            <a:r>
              <a:rPr lang="en-US" sz="2000" smtClean="0">
                <a:cs typeface="Times New Roman" pitchFamily="18" charset="0"/>
              </a:rPr>
              <a:t>	    S</a:t>
            </a:r>
            <a:r>
              <a:rPr lang="en-US" sz="2000" baseline="-25000" smtClean="0">
                <a:cs typeface="Times New Roman" pitchFamily="18" charset="0"/>
              </a:rPr>
              <a:t>fb</a:t>
            </a:r>
            <a:r>
              <a:rPr lang="en-US" sz="2000" smtClean="0">
                <a:cs typeface="Times New Roman" pitchFamily="18" charset="0"/>
              </a:rPr>
              <a:t>: Tín hiệu ra của mạch hồi tiếp</a:t>
            </a:r>
          </a:p>
          <a:p>
            <a:pPr eaLnBrk="1" hangingPunct="1">
              <a:buFontTx/>
              <a:buNone/>
            </a:pPr>
            <a:endParaRPr lang="en-US" sz="2000" smtClean="0">
              <a:cs typeface="Times New Roman" pitchFamily="18" charset="0"/>
            </a:endParaRPr>
          </a:p>
          <a:p>
            <a:endParaRPr lang="en-US" sz="2000" smtClean="0"/>
          </a:p>
        </p:txBody>
      </p:sp>
      <p:grpSp>
        <p:nvGrpSpPr>
          <p:cNvPr id="21521" name="Group 57"/>
          <p:cNvGrpSpPr>
            <a:grpSpLocks/>
          </p:cNvGrpSpPr>
          <p:nvPr/>
        </p:nvGrpSpPr>
        <p:grpSpPr bwMode="auto">
          <a:xfrm>
            <a:off x="1447800" y="1828800"/>
            <a:ext cx="5791200" cy="1866900"/>
            <a:chOff x="1066800" y="1524000"/>
            <a:chExt cx="5791200" cy="1867400"/>
          </a:xfrm>
        </p:grpSpPr>
        <p:grpSp>
          <p:nvGrpSpPr>
            <p:cNvPr id="21522" name="Group 50"/>
            <p:cNvGrpSpPr>
              <a:grpSpLocks/>
            </p:cNvGrpSpPr>
            <p:nvPr/>
          </p:nvGrpSpPr>
          <p:grpSpPr bwMode="auto">
            <a:xfrm>
              <a:off x="1066800" y="1524000"/>
              <a:ext cx="5791200" cy="1867400"/>
              <a:chOff x="914400" y="1905000"/>
              <a:chExt cx="5791200" cy="1867400"/>
            </a:xfrm>
          </p:grpSpPr>
          <p:sp>
            <p:nvSpPr>
              <p:cNvPr id="11" name="Rectangle 10"/>
              <p:cNvSpPr/>
              <p:nvPr/>
            </p:nvSpPr>
            <p:spPr>
              <a:xfrm>
                <a:off x="5715000" y="2005040"/>
                <a:ext cx="990600" cy="68598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err="1">
                    <a:solidFill>
                      <a:schemeClr val="tx1"/>
                    </a:solidFill>
                    <a:latin typeface="Times New Roman" pitchFamily="18" charset="0"/>
                    <a:cs typeface="Times New Roman" pitchFamily="18" charset="0"/>
                  </a:rPr>
                  <a:t>Tả</a:t>
                </a:r>
                <a:r>
                  <a:rPr lang="en-US" err="1">
                    <a:solidFill>
                      <a:schemeClr val="tx1"/>
                    </a:solidFill>
                  </a:rPr>
                  <a:t>i</a:t>
                </a:r>
                <a:endParaRPr lang="en-US">
                  <a:solidFill>
                    <a:schemeClr val="tx1"/>
                  </a:solidFill>
                </a:endParaRPr>
              </a:p>
            </p:txBody>
          </p:sp>
          <p:sp>
            <p:nvSpPr>
              <p:cNvPr id="12" name="Rectangle 11"/>
              <p:cNvSpPr/>
              <p:nvPr/>
            </p:nvSpPr>
            <p:spPr>
              <a:xfrm>
                <a:off x="914400" y="2057441"/>
                <a:ext cx="990600" cy="68598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err="1">
                    <a:solidFill>
                      <a:schemeClr val="tx1"/>
                    </a:solidFill>
                    <a:latin typeface="Times New Roman" pitchFamily="18" charset="0"/>
                    <a:cs typeface="Times New Roman" pitchFamily="18" charset="0"/>
                  </a:rPr>
                  <a:t>Nguồn</a:t>
                </a:r>
                <a:endParaRPr lang="en-US" sz="2000">
                  <a:solidFill>
                    <a:schemeClr val="tx1"/>
                  </a:solidFill>
                  <a:latin typeface="Times New Roman" pitchFamily="18" charset="0"/>
                  <a:cs typeface="Times New Roman" pitchFamily="18" charset="0"/>
                </a:endParaRPr>
              </a:p>
            </p:txBody>
          </p:sp>
          <p:grpSp>
            <p:nvGrpSpPr>
              <p:cNvPr id="21526" name="Group 13"/>
              <p:cNvGrpSpPr>
                <a:grpSpLocks/>
              </p:cNvGrpSpPr>
              <p:nvPr/>
            </p:nvGrpSpPr>
            <p:grpSpPr bwMode="auto">
              <a:xfrm>
                <a:off x="2590800" y="2057441"/>
                <a:ext cx="685800" cy="685984"/>
                <a:chOff x="2286000" y="1981241"/>
                <a:chExt cx="685800" cy="685984"/>
              </a:xfrm>
            </p:grpSpPr>
            <p:sp>
              <p:nvSpPr>
                <p:cNvPr id="28" name="Oval 27"/>
                <p:cNvSpPr/>
                <p:nvPr/>
              </p:nvSpPr>
              <p:spPr>
                <a:xfrm>
                  <a:off x="2286000" y="1981241"/>
                  <a:ext cx="685800" cy="685984"/>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1506" name="Object 2"/>
                <p:cNvGraphicFramePr>
                  <a:graphicFrameLocks noChangeAspect="1"/>
                </p:cNvGraphicFramePr>
                <p:nvPr/>
              </p:nvGraphicFramePr>
              <p:xfrm>
                <a:off x="2438400" y="2133600"/>
                <a:ext cx="381000" cy="415636"/>
              </p:xfrm>
              <a:graphic>
                <a:graphicData uri="http://schemas.openxmlformats.org/presentationml/2006/ole">
                  <mc:AlternateContent xmlns:mc="http://schemas.openxmlformats.org/markup-compatibility/2006">
                    <mc:Choice xmlns:v="urn:schemas-microsoft-com:vml" Requires="v">
                      <p:oleObj spid="_x0000_s51500" name="Equation" r:id="rId3" imgW="139680" imgH="152280" progId="Equation.3">
                        <p:embed/>
                      </p:oleObj>
                    </mc:Choice>
                    <mc:Fallback>
                      <p:oleObj name="Equation" r:id="rId3" imgW="139680" imgH="1522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133600"/>
                              <a:ext cx="381000" cy="415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527" name="Group 13"/>
              <p:cNvGrpSpPr>
                <a:grpSpLocks/>
              </p:cNvGrpSpPr>
              <p:nvPr/>
            </p:nvGrpSpPr>
            <p:grpSpPr bwMode="auto">
              <a:xfrm>
                <a:off x="4114800" y="1905000"/>
                <a:ext cx="762000" cy="914645"/>
                <a:chOff x="3657600" y="1828800"/>
                <a:chExt cx="762000" cy="914645"/>
              </a:xfrm>
            </p:grpSpPr>
            <p:sp>
              <p:nvSpPr>
                <p:cNvPr id="26" name="Isosceles Triangle 3"/>
                <p:cNvSpPr/>
                <p:nvPr/>
              </p:nvSpPr>
              <p:spPr>
                <a:xfrm rot="5400000">
                  <a:off x="3581278" y="1905123"/>
                  <a:ext cx="914645" cy="7620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aphicFrame>
              <p:nvGraphicFramePr>
                <p:cNvPr id="21507" name="Object 3"/>
                <p:cNvGraphicFramePr>
                  <a:graphicFrameLocks noChangeAspect="1"/>
                </p:cNvGraphicFramePr>
                <p:nvPr/>
              </p:nvGraphicFramePr>
              <p:xfrm>
                <a:off x="3733800" y="2133600"/>
                <a:ext cx="304800" cy="330200"/>
              </p:xfrm>
              <a:graphic>
                <a:graphicData uri="http://schemas.openxmlformats.org/presentationml/2006/ole">
                  <mc:AlternateContent xmlns:mc="http://schemas.openxmlformats.org/markup-compatibility/2006">
                    <mc:Choice xmlns:v="urn:schemas-microsoft-com:vml" Requires="v">
                      <p:oleObj spid="_x0000_s51501" name="Equation" r:id="rId5" imgW="152280" imgH="164880" progId="Equation.3">
                        <p:embed/>
                      </p:oleObj>
                    </mc:Choice>
                    <mc:Fallback>
                      <p:oleObj name="Equation" r:id="rId5" imgW="152280" imgH="1648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2133600"/>
                              <a:ext cx="304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528" name="Group 14"/>
              <p:cNvGrpSpPr>
                <a:grpSpLocks/>
              </p:cNvGrpSpPr>
              <p:nvPr/>
            </p:nvGrpSpPr>
            <p:grpSpPr bwMode="auto">
              <a:xfrm>
                <a:off x="3429000" y="3086416"/>
                <a:ext cx="990600" cy="685984"/>
                <a:chOff x="3429000" y="3276416"/>
                <a:chExt cx="990600" cy="685984"/>
              </a:xfrm>
            </p:grpSpPr>
            <p:sp>
              <p:nvSpPr>
                <p:cNvPr id="24" name="Rectangle 23"/>
                <p:cNvSpPr/>
                <p:nvPr/>
              </p:nvSpPr>
              <p:spPr>
                <a:xfrm>
                  <a:off x="3429000" y="3276416"/>
                  <a:ext cx="990600" cy="685984"/>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1508" name="Object 4"/>
                <p:cNvGraphicFramePr>
                  <a:graphicFrameLocks noChangeAspect="1"/>
                </p:cNvGraphicFramePr>
                <p:nvPr/>
              </p:nvGraphicFramePr>
              <p:xfrm>
                <a:off x="3733800" y="3412175"/>
                <a:ext cx="304800" cy="406400"/>
              </p:xfrm>
              <a:graphic>
                <a:graphicData uri="http://schemas.openxmlformats.org/presentationml/2006/ole">
                  <mc:AlternateContent xmlns:mc="http://schemas.openxmlformats.org/markup-compatibility/2006">
                    <mc:Choice xmlns:v="urn:schemas-microsoft-com:vml" Requires="v">
                      <p:oleObj spid="_x0000_s51502" name="Equation" r:id="rId7" imgW="152280" imgH="203040" progId="Equation.3">
                        <p:embed/>
                      </p:oleObj>
                    </mc:Choice>
                    <mc:Fallback>
                      <p:oleObj name="Equation" r:id="rId7" imgW="152280" imgH="2030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3412175"/>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529" name="Group 49"/>
              <p:cNvGrpSpPr>
                <a:grpSpLocks/>
              </p:cNvGrpSpPr>
              <p:nvPr/>
            </p:nvGrpSpPr>
            <p:grpSpPr bwMode="auto">
              <a:xfrm>
                <a:off x="1905000" y="2348032"/>
                <a:ext cx="3810000" cy="1082965"/>
                <a:chOff x="1905000" y="2348032"/>
                <a:chExt cx="3810000" cy="1082965"/>
              </a:xfrm>
            </p:grpSpPr>
            <p:cxnSp>
              <p:nvCxnSpPr>
                <p:cNvPr id="17" name="Straight Arrow Connector 16"/>
                <p:cNvCxnSpPr>
                  <a:stCxn id="12" idx="3"/>
                  <a:endCxn id="28" idx="2"/>
                </p:cNvCxnSpPr>
                <p:nvPr/>
              </p:nvCxnSpPr>
              <p:spPr>
                <a:xfrm>
                  <a:off x="1905000" y="2400433"/>
                  <a:ext cx="685800" cy="1588"/>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276600" y="2362323"/>
                  <a:ext cx="838200" cy="1588"/>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1" idx="1"/>
                </p:cNvCxnSpPr>
                <p:nvPr/>
              </p:nvCxnSpPr>
              <p:spPr>
                <a:xfrm flipV="1">
                  <a:off x="4876800" y="2348032"/>
                  <a:ext cx="838200" cy="14291"/>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4724257" y="2895866"/>
                  <a:ext cx="10670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a:off x="4419600" y="3429409"/>
                  <a:ext cx="838200" cy="1588"/>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4" idx="1"/>
                </p:cNvCxnSpPr>
                <p:nvPr/>
              </p:nvCxnSpPr>
              <p:spPr>
                <a:xfrm rot="10800000">
                  <a:off x="2971800" y="3429409"/>
                  <a:ext cx="457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2628015" y="3085623"/>
                  <a:ext cx="685984" cy="1587"/>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21523" name="Group 56"/>
            <p:cNvGrpSpPr>
              <a:grpSpLocks/>
            </p:cNvGrpSpPr>
            <p:nvPr/>
          </p:nvGrpSpPr>
          <p:grpSpPr bwMode="auto">
            <a:xfrm>
              <a:off x="2209800" y="1583375"/>
              <a:ext cx="3365500" cy="1440813"/>
              <a:chOff x="2209800" y="1583375"/>
              <a:chExt cx="3365500" cy="1440813"/>
            </a:xfrm>
          </p:grpSpPr>
          <p:graphicFrame>
            <p:nvGraphicFramePr>
              <p:cNvPr id="21509" name="Object 5"/>
              <p:cNvGraphicFramePr>
                <a:graphicFrameLocks noChangeAspect="1"/>
              </p:cNvGraphicFramePr>
              <p:nvPr/>
            </p:nvGraphicFramePr>
            <p:xfrm>
              <a:off x="2209800" y="1600200"/>
              <a:ext cx="304800" cy="422031"/>
            </p:xfrm>
            <a:graphic>
              <a:graphicData uri="http://schemas.openxmlformats.org/presentationml/2006/ole">
                <mc:AlternateContent xmlns:mc="http://schemas.openxmlformats.org/markup-compatibility/2006">
                  <mc:Choice xmlns:v="urn:schemas-microsoft-com:vml" Requires="v">
                    <p:oleObj spid="_x0000_s51503" name="Equation" r:id="rId9" imgW="164880" imgH="228600" progId="Equation.3">
                      <p:embed/>
                    </p:oleObj>
                  </mc:Choice>
                  <mc:Fallback>
                    <p:oleObj name="Equation" r:id="rId9" imgW="164880" imgH="2286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1600200"/>
                            <a:ext cx="304800" cy="4220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0" name="Object 6"/>
              <p:cNvGraphicFramePr>
                <a:graphicFrameLocks noChangeAspect="1"/>
              </p:cNvGraphicFramePr>
              <p:nvPr/>
            </p:nvGraphicFramePr>
            <p:xfrm>
              <a:off x="2686050" y="2579688"/>
              <a:ext cx="420688" cy="444500"/>
            </p:xfrm>
            <a:graphic>
              <a:graphicData uri="http://schemas.openxmlformats.org/presentationml/2006/ole">
                <mc:AlternateContent xmlns:mc="http://schemas.openxmlformats.org/markup-compatibility/2006">
                  <mc:Choice xmlns:v="urn:schemas-microsoft-com:vml" Requires="v">
                    <p:oleObj spid="_x0000_s51504" name="Equation" r:id="rId11" imgW="228600" imgH="241200" progId="Equation.3">
                      <p:embed/>
                    </p:oleObj>
                  </mc:Choice>
                  <mc:Fallback>
                    <p:oleObj name="Equation" r:id="rId11" imgW="228600" imgH="2412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86050" y="2579688"/>
                            <a:ext cx="420688"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1" name="Object 8"/>
              <p:cNvGraphicFramePr>
                <a:graphicFrameLocks noChangeAspect="1"/>
              </p:cNvGraphicFramePr>
              <p:nvPr/>
            </p:nvGraphicFramePr>
            <p:xfrm>
              <a:off x="3570288" y="1600200"/>
              <a:ext cx="327025" cy="422275"/>
            </p:xfrm>
            <a:graphic>
              <a:graphicData uri="http://schemas.openxmlformats.org/presentationml/2006/ole">
                <mc:AlternateContent xmlns:mc="http://schemas.openxmlformats.org/markup-compatibility/2006">
                  <mc:Choice xmlns:v="urn:schemas-microsoft-com:vml" Requires="v">
                    <p:oleObj spid="_x0000_s51505" name="Equation" r:id="rId13" imgW="177480" imgH="228600" progId="Equation.3">
                      <p:embed/>
                    </p:oleObj>
                  </mc:Choice>
                  <mc:Fallback>
                    <p:oleObj name="Equation" r:id="rId13" imgW="177480" imgH="2286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0288" y="1600200"/>
                            <a:ext cx="327025"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2" name="Object 9"/>
              <p:cNvGraphicFramePr>
                <a:graphicFrameLocks noChangeAspect="1"/>
              </p:cNvGraphicFramePr>
              <p:nvPr/>
            </p:nvGraphicFramePr>
            <p:xfrm>
              <a:off x="5246688" y="1583375"/>
              <a:ext cx="328612" cy="422275"/>
            </p:xfrm>
            <a:graphic>
              <a:graphicData uri="http://schemas.openxmlformats.org/presentationml/2006/ole">
                <mc:AlternateContent xmlns:mc="http://schemas.openxmlformats.org/markup-compatibility/2006">
                  <mc:Choice xmlns:v="urn:schemas-microsoft-com:vml" Requires="v">
                    <p:oleObj spid="_x0000_s51506" name="Equation" r:id="rId15" imgW="177480" imgH="228600" progId="Equation.3">
                      <p:embed/>
                    </p:oleObj>
                  </mc:Choice>
                  <mc:Fallback>
                    <p:oleObj name="Equation" r:id="rId15" imgW="177480" imgH="22860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46688" y="1583375"/>
                            <a:ext cx="328612"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33400" y="533400"/>
            <a:ext cx="8229600" cy="609600"/>
          </a:xfrm>
        </p:spPr>
        <p:txBody>
          <a:bodyPr/>
          <a:lstStyle/>
          <a:p>
            <a:pPr algn="ctr"/>
            <a:r>
              <a:rPr lang="en-US" sz="3200" b="1" smtClean="0">
                <a:latin typeface="+mn-lt"/>
                <a:cs typeface="Times New Roman" pitchFamily="18" charset="0"/>
              </a:rPr>
              <a:t>2.5.1. Khái niệm và phân loại</a:t>
            </a:r>
            <a:endParaRPr lang="en-US" sz="3200" b="1" smtClean="0">
              <a:latin typeface="+mn-lt"/>
            </a:endParaRPr>
          </a:p>
        </p:txBody>
      </p:sp>
      <p:graphicFrame>
        <p:nvGraphicFramePr>
          <p:cNvPr id="4" name="Diagram 3"/>
          <p:cNvGraphicFramePr/>
          <p:nvPr>
            <p:extLst>
              <p:ext uri="{D42A27DB-BD31-4B8C-83A1-F6EECF244321}">
                <p14:modId xmlns:p14="http://schemas.microsoft.com/office/powerpoint/2010/main" val="2223875115"/>
              </p:ext>
            </p:extLst>
          </p:nvPr>
        </p:nvGraphicFramePr>
        <p:xfrm>
          <a:off x="1447800" y="1219200"/>
          <a:ext cx="6781800" cy="436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Content Placeholder 2"/>
          <p:cNvSpPr>
            <a:spLocks noGrp="1"/>
          </p:cNvSpPr>
          <p:nvPr>
            <p:ph idx="1"/>
          </p:nvPr>
        </p:nvSpPr>
        <p:spPr>
          <a:xfrm>
            <a:off x="457200" y="1219200"/>
            <a:ext cx="8229600" cy="5257800"/>
          </a:xfrm>
        </p:spPr>
        <p:txBody>
          <a:bodyPr/>
          <a:lstStyle/>
          <a:p>
            <a:r>
              <a:rPr lang="vi-VN" altLang="ja-JP" sz="1600" smtClean="0">
                <a:solidFill>
                  <a:srgbClr val="FF0000"/>
                </a:solidFill>
                <a:latin typeface="Constantia" pitchFamily="18" charset="0"/>
                <a:cs typeface="HGP明朝E"/>
              </a:rPr>
              <a:t>Hồi tiếp âm</a:t>
            </a:r>
            <a:r>
              <a:rPr lang="vi-VN" altLang="ja-JP" sz="1600" smtClean="0">
                <a:latin typeface="Constantia" pitchFamily="18" charset="0"/>
                <a:cs typeface="HGP明朝E"/>
              </a:rPr>
              <a:t>: tín hiệu hồi tiếp ngược pha với tín hiệu vào làm yếu tín hiệu vào</a:t>
            </a:r>
            <a:endParaRPr lang="ja-JP" altLang="en-US" sz="1600" smtClean="0">
              <a:latin typeface="Constantia" pitchFamily="18" charset="0"/>
              <a:cs typeface="HGP明朝E"/>
            </a:endParaRPr>
          </a:p>
          <a:p>
            <a:r>
              <a:rPr lang="vi-VN" altLang="ja-JP" sz="1600" smtClean="0">
                <a:solidFill>
                  <a:srgbClr val="FF0000"/>
                </a:solidFill>
                <a:latin typeface="Constantia" pitchFamily="18" charset="0"/>
                <a:cs typeface="HGP明朝E"/>
              </a:rPr>
              <a:t>Hồi tiếp dương</a:t>
            </a:r>
            <a:r>
              <a:rPr lang="vi-VN" altLang="ja-JP" sz="1600" smtClean="0">
                <a:latin typeface="Constantia" pitchFamily="18" charset="0"/>
                <a:cs typeface="HGP明朝E"/>
              </a:rPr>
              <a:t>: tín hiệu hồi tiếp đồng pha với tín hiệu vào làm mạnh tín hiệu vào ( thường dùng trong các mạch tạo dao động)</a:t>
            </a:r>
            <a:endParaRPr lang="en-US" altLang="ja-JP" sz="1600" smtClean="0">
              <a:latin typeface="Constantia" pitchFamily="18" charset="0"/>
              <a:cs typeface="HGP明朝E"/>
            </a:endParaRPr>
          </a:p>
          <a:p>
            <a:r>
              <a:rPr lang="en-US" sz="1600" smtClean="0">
                <a:solidFill>
                  <a:srgbClr val="FF0000"/>
                </a:solidFill>
                <a:latin typeface="Constantia" pitchFamily="18" charset="0"/>
              </a:rPr>
              <a:t>Hồi tiếp điện áp</a:t>
            </a:r>
            <a:r>
              <a:rPr lang="en-US" sz="1600" smtClean="0">
                <a:solidFill>
                  <a:schemeClr val="tx1">
                    <a:lumMod val="95000"/>
                    <a:lumOff val="5000"/>
                  </a:schemeClr>
                </a:solidFill>
                <a:latin typeface="Constantia" pitchFamily="18" charset="0"/>
              </a:rPr>
              <a:t>: lấy </a:t>
            </a:r>
            <a:r>
              <a:rPr lang="en-US" sz="1600" smtClean="0">
                <a:latin typeface="Constantia" pitchFamily="18" charset="0"/>
              </a:rPr>
              <a:t>điện áp ra v</a:t>
            </a:r>
            <a:r>
              <a:rPr lang="en-US" sz="1600" baseline="-25000" smtClean="0">
                <a:latin typeface="Constantia" pitchFamily="18" charset="0"/>
              </a:rPr>
              <a:t>o</a:t>
            </a:r>
            <a:r>
              <a:rPr lang="en-US" sz="1600" smtClean="0">
                <a:latin typeface="Constantia" pitchFamily="18" charset="0"/>
              </a:rPr>
              <a:t> tạo điện áp hồi tiếp v</a:t>
            </a:r>
            <a:r>
              <a:rPr lang="en-US" sz="1600" baseline="-25000" smtClean="0">
                <a:latin typeface="Constantia" pitchFamily="18" charset="0"/>
              </a:rPr>
              <a:t>f </a:t>
            </a:r>
            <a:r>
              <a:rPr lang="en-US" sz="1600" smtClean="0">
                <a:latin typeface="Constantia" pitchFamily="18" charset="0"/>
              </a:rPr>
              <a:t>đưa trở lại đầu vào.</a:t>
            </a:r>
          </a:p>
          <a:p>
            <a:r>
              <a:rPr lang="en-US" sz="1600" smtClean="0">
                <a:solidFill>
                  <a:srgbClr val="FF0000"/>
                </a:solidFill>
                <a:latin typeface="Constantia" pitchFamily="18" charset="0"/>
              </a:rPr>
              <a:t>Hồi tiếp dòng điện</a:t>
            </a:r>
            <a:r>
              <a:rPr lang="en-US" sz="1600" smtClean="0">
                <a:latin typeface="Constantia" pitchFamily="18" charset="0"/>
              </a:rPr>
              <a:t>: lấy dòng điện ra i</a:t>
            </a:r>
            <a:r>
              <a:rPr lang="en-US" sz="1600" baseline="-25000" smtClean="0">
                <a:latin typeface="Constantia" pitchFamily="18" charset="0"/>
              </a:rPr>
              <a:t>o </a:t>
            </a:r>
            <a:r>
              <a:rPr lang="en-US" sz="1600" smtClean="0">
                <a:latin typeface="Constantia" pitchFamily="18" charset="0"/>
              </a:rPr>
              <a:t>để tạo điện áp hồi tiếp v</a:t>
            </a:r>
            <a:r>
              <a:rPr lang="en-US" sz="1600" baseline="-25000" smtClean="0">
                <a:latin typeface="Constantia" pitchFamily="18" charset="0"/>
              </a:rPr>
              <a:t>f </a:t>
            </a:r>
            <a:r>
              <a:rPr lang="en-US" sz="1600" smtClean="0">
                <a:latin typeface="Constantia" pitchFamily="18" charset="0"/>
              </a:rPr>
              <a:t> đưa trở lại đầu vào.</a:t>
            </a:r>
          </a:p>
          <a:p>
            <a:r>
              <a:rPr lang="en-US" sz="1600" smtClean="0">
                <a:solidFill>
                  <a:srgbClr val="FF0000"/>
                </a:solidFill>
                <a:latin typeface="Constantia" pitchFamily="18" charset="0"/>
              </a:rPr>
              <a:t>Hồi tiếp song song</a:t>
            </a:r>
            <a:r>
              <a:rPr lang="en-US" sz="1600" i="1" smtClean="0">
                <a:latin typeface="Constantia" pitchFamily="18" charset="0"/>
              </a:rPr>
              <a:t>: </a:t>
            </a:r>
            <a:r>
              <a:rPr lang="en-US" sz="1600" smtClean="0">
                <a:latin typeface="Constantia" pitchFamily="18" charset="0"/>
              </a:rPr>
              <a:t>điện áp nguồn tín hiệu v</a:t>
            </a:r>
            <a:r>
              <a:rPr lang="en-US" sz="1600" baseline="-25000" smtClean="0">
                <a:latin typeface="Constantia" pitchFamily="18" charset="0"/>
              </a:rPr>
              <a:t>s</a:t>
            </a:r>
            <a:r>
              <a:rPr lang="en-US" sz="1600" smtClean="0">
                <a:latin typeface="Constantia" pitchFamily="18" charset="0"/>
              </a:rPr>
              <a:t> và điện áp hồi tiếp v</a:t>
            </a:r>
            <a:r>
              <a:rPr lang="en-US" sz="1600" baseline="-25000" smtClean="0">
                <a:latin typeface="Constantia" pitchFamily="18" charset="0"/>
              </a:rPr>
              <a:t>f </a:t>
            </a:r>
            <a:r>
              <a:rPr lang="en-US" sz="1600" smtClean="0">
                <a:latin typeface="Constantia" pitchFamily="18" charset="0"/>
              </a:rPr>
              <a:t> ghép song song nhau( khi hai tín hiệu v</a:t>
            </a:r>
            <a:r>
              <a:rPr lang="en-US" sz="1600" baseline="-25000" smtClean="0">
                <a:latin typeface="Constantia" pitchFamily="18" charset="0"/>
              </a:rPr>
              <a:t>s</a:t>
            </a:r>
            <a:r>
              <a:rPr lang="en-US" sz="1600" smtClean="0">
                <a:latin typeface="Constantia" pitchFamily="18" charset="0"/>
              </a:rPr>
              <a:t> và v</a:t>
            </a:r>
            <a:r>
              <a:rPr lang="en-US" sz="1600" baseline="-25000" smtClean="0">
                <a:latin typeface="Constantia" pitchFamily="18" charset="0"/>
              </a:rPr>
              <a:t>f </a:t>
            </a:r>
            <a:r>
              <a:rPr lang="en-US" sz="1600" smtClean="0">
                <a:latin typeface="Constantia" pitchFamily="18" charset="0"/>
              </a:rPr>
              <a:t> cùng đưa vào một cực của Transistor)</a:t>
            </a:r>
          </a:p>
          <a:p>
            <a:r>
              <a:rPr lang="en-US" sz="1600" smtClean="0">
                <a:solidFill>
                  <a:srgbClr val="FF0000"/>
                </a:solidFill>
                <a:latin typeface="Constantia" pitchFamily="18" charset="0"/>
              </a:rPr>
              <a:t>Hồi tiếp nối tiếp</a:t>
            </a:r>
            <a:r>
              <a:rPr lang="en-US" sz="1600" smtClean="0">
                <a:latin typeface="Constantia" pitchFamily="18" charset="0"/>
              </a:rPr>
              <a:t>:  là khi điện áp nguồn tín hiệu v</a:t>
            </a:r>
            <a:r>
              <a:rPr lang="en-US" sz="1600" baseline="-25000" smtClean="0">
                <a:latin typeface="Constantia" pitchFamily="18" charset="0"/>
              </a:rPr>
              <a:t>s</a:t>
            </a:r>
            <a:r>
              <a:rPr lang="en-US" sz="1600" smtClean="0">
                <a:latin typeface="Constantia" pitchFamily="18" charset="0"/>
              </a:rPr>
              <a:t> và điện áp tín hiệu hồi tiếp v</a:t>
            </a:r>
            <a:r>
              <a:rPr lang="en-US" sz="1600" baseline="-25000" smtClean="0">
                <a:latin typeface="Constantia" pitchFamily="18" charset="0"/>
              </a:rPr>
              <a:t>f  </a:t>
            </a:r>
            <a:r>
              <a:rPr lang="en-US" sz="1600" smtClean="0">
                <a:latin typeface="Constantia" pitchFamily="18" charset="0"/>
              </a:rPr>
              <a:t>ghép nối tiếp với nhau (khi hai tín hiệu v</a:t>
            </a:r>
            <a:r>
              <a:rPr lang="en-US" sz="1600" baseline="-25000" smtClean="0">
                <a:latin typeface="Constantia" pitchFamily="18" charset="0"/>
              </a:rPr>
              <a:t>s </a:t>
            </a:r>
            <a:r>
              <a:rPr lang="en-US" sz="1600" smtClean="0">
                <a:latin typeface="Constantia" pitchFamily="18" charset="0"/>
              </a:rPr>
              <a:t> và v</a:t>
            </a:r>
            <a:r>
              <a:rPr lang="en-US" sz="1600" baseline="-25000" smtClean="0">
                <a:latin typeface="Constantia" pitchFamily="18" charset="0"/>
              </a:rPr>
              <a:t>f</a:t>
            </a:r>
            <a:r>
              <a:rPr lang="en-US" sz="1600" smtClean="0">
                <a:latin typeface="Constantia" pitchFamily="18" charset="0"/>
              </a:rPr>
              <a:t> đưa vào hai cực khác nhau của một transistor.)</a:t>
            </a:r>
          </a:p>
          <a:p>
            <a:r>
              <a:rPr lang="vi-VN" altLang="ja-JP" sz="1600" u="sng" smtClean="0">
                <a:solidFill>
                  <a:srgbClr val="FF0000"/>
                </a:solidFill>
                <a:latin typeface="Constantia" pitchFamily="18" charset="0"/>
                <a:cs typeface="HGP明朝E"/>
              </a:rPr>
              <a:t>Mạch điện của bộ</a:t>
            </a:r>
            <a:r>
              <a:rPr lang="ja-JP" altLang="en-US" sz="1600" u="sng" smtClean="0">
                <a:solidFill>
                  <a:srgbClr val="FF0000"/>
                </a:solidFill>
                <a:latin typeface="Constantia" pitchFamily="18" charset="0"/>
                <a:cs typeface="HGP明朝E"/>
              </a:rPr>
              <a:t> </a:t>
            </a:r>
            <a:r>
              <a:rPr lang="vi-VN" altLang="ja-JP" sz="1600" u="sng" smtClean="0">
                <a:solidFill>
                  <a:srgbClr val="FF0000"/>
                </a:solidFill>
                <a:latin typeface="Constantia" pitchFamily="18" charset="0"/>
                <a:cs typeface="HGP明朝E"/>
              </a:rPr>
              <a:t>khuếch đại có</a:t>
            </a:r>
            <a:r>
              <a:rPr lang="ja-JP" altLang="en-US" sz="1600" u="sng" smtClean="0">
                <a:solidFill>
                  <a:srgbClr val="FF0000"/>
                </a:solidFill>
                <a:latin typeface="Constantia" pitchFamily="18" charset="0"/>
                <a:cs typeface="HGP明朝E"/>
              </a:rPr>
              <a:t> </a:t>
            </a:r>
            <a:r>
              <a:rPr lang="vi-VN" altLang="ja-JP" sz="1600" u="sng" smtClean="0">
                <a:solidFill>
                  <a:srgbClr val="FF0000"/>
                </a:solidFill>
                <a:latin typeface="Constantia" pitchFamily="18" charset="0"/>
                <a:cs typeface="HGP明朝E"/>
              </a:rPr>
              <a:t>hồi tiếp được chia</a:t>
            </a:r>
            <a:r>
              <a:rPr lang="en-US" altLang="ja-JP" sz="1600" u="sng" smtClean="0">
                <a:solidFill>
                  <a:srgbClr val="FF0000"/>
                </a:solidFill>
                <a:latin typeface="Constantia" pitchFamily="18" charset="0"/>
                <a:cs typeface="HGP明朝E"/>
              </a:rPr>
              <a:t> làm 4</a:t>
            </a:r>
            <a:r>
              <a:rPr lang="vi-VN" altLang="ja-JP" sz="1600" u="sng" smtClean="0">
                <a:solidFill>
                  <a:srgbClr val="FF0000"/>
                </a:solidFill>
                <a:latin typeface="Constantia" pitchFamily="18" charset="0"/>
                <a:cs typeface="HGP明朝E"/>
              </a:rPr>
              <a:t> loại</a:t>
            </a:r>
            <a:endParaRPr lang="ja-JP" altLang="en-US" sz="1600" u="sng" smtClean="0">
              <a:solidFill>
                <a:srgbClr val="FF0000"/>
              </a:solidFill>
              <a:latin typeface="Constantia" pitchFamily="18" charset="0"/>
              <a:cs typeface="HGP明朝E"/>
            </a:endParaRPr>
          </a:p>
          <a:p>
            <a:pPr lvl="1"/>
            <a:r>
              <a:rPr lang="vi-VN" altLang="ja-JP" sz="1400" smtClean="0">
                <a:latin typeface="Constantia" pitchFamily="18" charset="0"/>
                <a:cs typeface="HGP明朝E"/>
              </a:rPr>
              <a:t>Hồi tiếp nối tiếp điện áp: Tín</a:t>
            </a:r>
            <a:r>
              <a:rPr lang="ja-JP" altLang="en-US" sz="1400" smtClean="0">
                <a:latin typeface="Constantia" pitchFamily="18" charset="0"/>
                <a:cs typeface="HGP明朝E"/>
              </a:rPr>
              <a:t> </a:t>
            </a:r>
            <a:r>
              <a:rPr lang="vi-VN" altLang="ja-JP" sz="1400" smtClean="0">
                <a:latin typeface="Constantia" pitchFamily="18" charset="0"/>
                <a:cs typeface="HGP明朝E"/>
              </a:rPr>
              <a:t>hiệu hồi tiếp đưa về</a:t>
            </a:r>
            <a:r>
              <a:rPr lang="ja-JP" altLang="en-US" sz="1400" smtClean="0">
                <a:latin typeface="Constantia" pitchFamily="18" charset="0"/>
                <a:cs typeface="HGP明朝E"/>
              </a:rPr>
              <a:t> </a:t>
            </a:r>
            <a:r>
              <a:rPr lang="vi-VN" altLang="ja-JP" sz="1400" smtClean="0">
                <a:latin typeface="Constantia" pitchFamily="18" charset="0"/>
                <a:cs typeface="HGP明朝E"/>
              </a:rPr>
              <a:t>đầu vào nối tiếp với nguồn tín hiệu ban đầu và</a:t>
            </a:r>
            <a:r>
              <a:rPr lang="ja-JP" altLang="en-US" sz="1400" smtClean="0">
                <a:latin typeface="Constantia" pitchFamily="18" charset="0"/>
                <a:cs typeface="HGP明朝E"/>
              </a:rPr>
              <a:t> </a:t>
            </a:r>
            <a:r>
              <a:rPr lang="en-US" altLang="ja-JP" sz="1400" smtClean="0">
                <a:latin typeface="Constantia" pitchFamily="18" charset="0"/>
                <a:cs typeface="HGP明朝E"/>
              </a:rPr>
              <a:t>tỷ</a:t>
            </a:r>
            <a:r>
              <a:rPr lang="ja-JP" altLang="en-US" sz="1400" smtClean="0">
                <a:latin typeface="Constantia" pitchFamily="18" charset="0"/>
                <a:cs typeface="HGP明朝E"/>
              </a:rPr>
              <a:t> </a:t>
            </a:r>
            <a:r>
              <a:rPr lang="en-US" altLang="ja-JP" sz="1400" smtClean="0">
                <a:latin typeface="Constantia" pitchFamily="18" charset="0"/>
                <a:cs typeface="HGP明朝E"/>
              </a:rPr>
              <a:t>lệ</a:t>
            </a:r>
            <a:r>
              <a:rPr lang="ja-JP" altLang="en-US" sz="1400" smtClean="0">
                <a:latin typeface="Constantia" pitchFamily="18" charset="0"/>
                <a:cs typeface="HGP明朝E"/>
              </a:rPr>
              <a:t> </a:t>
            </a:r>
            <a:r>
              <a:rPr lang="vi-VN" altLang="ja-JP" sz="1400" smtClean="0">
                <a:latin typeface="Constantia" pitchFamily="18" charset="0"/>
                <a:cs typeface="HGP明朝E"/>
              </a:rPr>
              <a:t>với điện áp ở</a:t>
            </a:r>
            <a:r>
              <a:rPr lang="ja-JP" altLang="en-US" sz="1400" smtClean="0">
                <a:latin typeface="Constantia" pitchFamily="18" charset="0"/>
                <a:cs typeface="HGP明朝E"/>
              </a:rPr>
              <a:t> </a:t>
            </a:r>
            <a:r>
              <a:rPr lang="vi-VN" altLang="ja-JP" sz="1400" smtClean="0">
                <a:latin typeface="Constantia" pitchFamily="18" charset="0"/>
                <a:cs typeface="HGP明朝E"/>
              </a:rPr>
              <a:t>đầu ra</a:t>
            </a:r>
            <a:endParaRPr lang="ja-JP" altLang="en-US" sz="1400" smtClean="0">
              <a:latin typeface="Constantia" pitchFamily="18" charset="0"/>
              <a:cs typeface="HGP明朝E"/>
            </a:endParaRPr>
          </a:p>
          <a:p>
            <a:pPr lvl="1"/>
            <a:r>
              <a:rPr lang="vi-VN" altLang="ja-JP" sz="1400" smtClean="0">
                <a:latin typeface="Constantia" pitchFamily="18" charset="0"/>
                <a:cs typeface="HGP明朝E"/>
              </a:rPr>
              <a:t>Hồi tiếp song song điện áp: Tín hiệu hồi tiếp đưa về</a:t>
            </a:r>
            <a:r>
              <a:rPr lang="ja-JP" altLang="en-US" sz="1400" smtClean="0">
                <a:latin typeface="Constantia" pitchFamily="18" charset="0"/>
                <a:cs typeface="HGP明朝E"/>
              </a:rPr>
              <a:t> </a:t>
            </a:r>
            <a:r>
              <a:rPr lang="vi-VN" altLang="ja-JP" sz="1400" smtClean="0">
                <a:latin typeface="Constantia" pitchFamily="18" charset="0"/>
                <a:cs typeface="HGP明朝E"/>
              </a:rPr>
              <a:t>đầu vào song song với nguồn tín hiệu ban đầu và</a:t>
            </a:r>
            <a:r>
              <a:rPr lang="ja-JP" altLang="en-US" sz="1400" smtClean="0">
                <a:latin typeface="Constantia" pitchFamily="18" charset="0"/>
                <a:cs typeface="HGP明朝E"/>
              </a:rPr>
              <a:t> </a:t>
            </a:r>
            <a:r>
              <a:rPr lang="en-US" altLang="ja-JP" sz="1400" smtClean="0">
                <a:latin typeface="Constantia" pitchFamily="18" charset="0"/>
                <a:cs typeface="HGP明朝E"/>
              </a:rPr>
              <a:t>tỷ</a:t>
            </a:r>
            <a:r>
              <a:rPr lang="ja-JP" altLang="en-US" sz="1400" smtClean="0">
                <a:latin typeface="Constantia" pitchFamily="18" charset="0"/>
                <a:cs typeface="HGP明朝E"/>
              </a:rPr>
              <a:t> </a:t>
            </a:r>
            <a:r>
              <a:rPr lang="en-US" altLang="ja-JP" sz="1400" smtClean="0">
                <a:latin typeface="Constantia" pitchFamily="18" charset="0"/>
                <a:cs typeface="HGP明朝E"/>
              </a:rPr>
              <a:t>lệ</a:t>
            </a:r>
            <a:r>
              <a:rPr lang="ja-JP" altLang="en-US" sz="1400" smtClean="0">
                <a:latin typeface="Constantia" pitchFamily="18" charset="0"/>
                <a:cs typeface="HGP明朝E"/>
              </a:rPr>
              <a:t> </a:t>
            </a:r>
            <a:r>
              <a:rPr lang="vi-VN" altLang="ja-JP" sz="1400" smtClean="0">
                <a:latin typeface="Constantia" pitchFamily="18" charset="0"/>
                <a:cs typeface="HGP明朝E"/>
              </a:rPr>
              <a:t>với điện áp ra</a:t>
            </a:r>
          </a:p>
          <a:p>
            <a:pPr lvl="1"/>
            <a:r>
              <a:rPr lang="vi-VN" altLang="ja-JP" sz="1400" smtClean="0">
                <a:latin typeface="Constantia" pitchFamily="18" charset="0"/>
                <a:cs typeface="HGP明朝E"/>
              </a:rPr>
              <a:t>Hồi tiếp nối tiếp dòng điện: Tín hiệu hồi tiếp về</a:t>
            </a:r>
            <a:r>
              <a:rPr lang="ja-JP" altLang="en-US" sz="1400" smtClean="0">
                <a:latin typeface="Constantia" pitchFamily="18" charset="0"/>
                <a:cs typeface="HGP明朝E"/>
              </a:rPr>
              <a:t> </a:t>
            </a:r>
            <a:r>
              <a:rPr lang="vi-VN" altLang="ja-JP" sz="1400" smtClean="0">
                <a:latin typeface="Constantia" pitchFamily="18" charset="0"/>
                <a:cs typeface="HGP明朝E"/>
              </a:rPr>
              <a:t>đầu vào nối tiếp với nguồn tín hiệu ban đầu và</a:t>
            </a:r>
            <a:r>
              <a:rPr lang="ja-JP" altLang="en-US" sz="1400" smtClean="0">
                <a:latin typeface="Constantia" pitchFamily="18" charset="0"/>
                <a:cs typeface="HGP明朝E"/>
              </a:rPr>
              <a:t> </a:t>
            </a:r>
            <a:r>
              <a:rPr lang="en-US" altLang="ja-JP" sz="1400" smtClean="0">
                <a:latin typeface="Constantia" pitchFamily="18" charset="0"/>
                <a:cs typeface="HGP明朝E"/>
              </a:rPr>
              <a:t>tỷ</a:t>
            </a:r>
            <a:r>
              <a:rPr lang="ja-JP" altLang="en-US" sz="1400" smtClean="0">
                <a:latin typeface="Constantia" pitchFamily="18" charset="0"/>
                <a:cs typeface="HGP明朝E"/>
              </a:rPr>
              <a:t> </a:t>
            </a:r>
            <a:r>
              <a:rPr lang="en-US" altLang="ja-JP" sz="1400" smtClean="0">
                <a:latin typeface="Constantia" pitchFamily="18" charset="0"/>
                <a:cs typeface="HGP明朝E"/>
              </a:rPr>
              <a:t>lệ</a:t>
            </a:r>
            <a:r>
              <a:rPr lang="ja-JP" altLang="en-US" sz="1400" smtClean="0">
                <a:latin typeface="Constantia" pitchFamily="18" charset="0"/>
                <a:cs typeface="HGP明朝E"/>
              </a:rPr>
              <a:t> </a:t>
            </a:r>
            <a:r>
              <a:rPr lang="vi-VN" altLang="ja-JP" sz="1400" smtClean="0">
                <a:latin typeface="Constantia" pitchFamily="18" charset="0"/>
                <a:cs typeface="HGP明朝E"/>
              </a:rPr>
              <a:t>với dòng điện ra</a:t>
            </a:r>
          </a:p>
          <a:p>
            <a:pPr lvl="1"/>
            <a:r>
              <a:rPr lang="vi-VN" altLang="ja-JP" sz="1400" smtClean="0">
                <a:latin typeface="Constantia" pitchFamily="18" charset="0"/>
                <a:cs typeface="HGP明朝E"/>
              </a:rPr>
              <a:t>Hồi tiếp song song dòng điện: tín hiệu hồi tiếp về</a:t>
            </a:r>
            <a:r>
              <a:rPr lang="ja-JP" altLang="en-US" sz="1400" smtClean="0">
                <a:latin typeface="Constantia" pitchFamily="18" charset="0"/>
                <a:cs typeface="HGP明朝E"/>
              </a:rPr>
              <a:t> </a:t>
            </a:r>
            <a:r>
              <a:rPr lang="vi-VN" altLang="ja-JP" sz="1400" smtClean="0">
                <a:latin typeface="Constantia" pitchFamily="18" charset="0"/>
                <a:cs typeface="HGP明朝E"/>
              </a:rPr>
              <a:t>đầu vào song song với nguồn tín hiệu ban đầu và</a:t>
            </a:r>
            <a:r>
              <a:rPr lang="ja-JP" altLang="en-US" sz="1400" smtClean="0">
                <a:latin typeface="Constantia" pitchFamily="18" charset="0"/>
                <a:cs typeface="HGP明朝E"/>
              </a:rPr>
              <a:t> </a:t>
            </a:r>
            <a:r>
              <a:rPr lang="en-US" altLang="ja-JP" sz="1400" smtClean="0">
                <a:latin typeface="Constantia" pitchFamily="18" charset="0"/>
                <a:cs typeface="HGP明朝E"/>
              </a:rPr>
              <a:t>tỷ</a:t>
            </a:r>
            <a:r>
              <a:rPr lang="ja-JP" altLang="en-US" sz="1400" smtClean="0">
                <a:latin typeface="Constantia" pitchFamily="18" charset="0"/>
                <a:cs typeface="HGP明朝E"/>
              </a:rPr>
              <a:t> </a:t>
            </a:r>
            <a:r>
              <a:rPr lang="en-US" altLang="ja-JP" sz="1400" smtClean="0">
                <a:latin typeface="Constantia" pitchFamily="18" charset="0"/>
                <a:cs typeface="HGP明朝E"/>
              </a:rPr>
              <a:t>lệ</a:t>
            </a:r>
            <a:r>
              <a:rPr lang="ja-JP" altLang="en-US" sz="1400" smtClean="0">
                <a:latin typeface="Constantia" pitchFamily="18" charset="0"/>
                <a:cs typeface="HGP明朝E"/>
              </a:rPr>
              <a:t> </a:t>
            </a:r>
            <a:r>
              <a:rPr lang="vi-VN" altLang="ja-JP" sz="1400" smtClean="0">
                <a:latin typeface="Constantia" pitchFamily="18" charset="0"/>
                <a:cs typeface="HGP明朝E"/>
              </a:rPr>
              <a:t>với dòng điện ra</a:t>
            </a:r>
            <a:endParaRPr lang="en-US" sz="1400" smtClean="0">
              <a:latin typeface="Constantia" pitchFamily="18" charset="0"/>
            </a:endParaRPr>
          </a:p>
        </p:txBody>
      </p:sp>
      <p:sp>
        <p:nvSpPr>
          <p:cNvPr id="4608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 name="Title 1"/>
          <p:cNvSpPr>
            <a:spLocks noGrp="1"/>
          </p:cNvSpPr>
          <p:nvPr>
            <p:ph type="title"/>
          </p:nvPr>
        </p:nvSpPr>
        <p:spPr>
          <a:xfrm>
            <a:off x="457200" y="381000"/>
            <a:ext cx="8229600" cy="609600"/>
          </a:xfrm>
        </p:spPr>
        <p:txBody>
          <a:bodyPr/>
          <a:lstStyle/>
          <a:p>
            <a:pPr algn="ctr"/>
            <a:r>
              <a:rPr lang="en-US" sz="3200" b="1" smtClean="0">
                <a:latin typeface="+mn-lt"/>
                <a:cs typeface="Times New Roman" pitchFamily="18" charset="0"/>
              </a:rPr>
              <a:t>2.5.1. Khái niệm và phân loại</a:t>
            </a:r>
            <a:endParaRPr lang="en-US" sz="3200" b="1" smtClean="0">
              <a:latin typeface="+mn-l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92" name="Content Placeholder 4"/>
              <p:cNvSpPr>
                <a:spLocks noGrp="1"/>
              </p:cNvSpPr>
              <p:nvPr>
                <p:ph idx="1"/>
              </p:nvPr>
            </p:nvSpPr>
            <p:spPr>
              <a:xfrm>
                <a:off x="457200" y="990600"/>
                <a:ext cx="8229600" cy="5638800"/>
              </a:xfrm>
            </p:spPr>
            <p:txBody>
              <a:bodyPr rtlCol="0">
                <a:noAutofit/>
              </a:bodyPr>
              <a:lstStyle/>
              <a:p>
                <a:pPr eaLnBrk="1" fontAlgn="auto" hangingPunct="1">
                  <a:spcAft>
                    <a:spcPts val="0"/>
                  </a:spcAft>
                  <a:buClr>
                    <a:schemeClr val="accent3"/>
                  </a:buClr>
                  <a:buFont typeface="Arial" pitchFamily="34" charset="0"/>
                  <a:buChar char="•"/>
                  <a:defRPr/>
                </a:pPr>
                <a:r>
                  <a:rPr lang="en-US" sz="1800" smtClean="0">
                    <a:cs typeface="Times New Roman" pitchFamily="18" charset="0"/>
                  </a:rPr>
                  <a:t>Tín </a:t>
                </a:r>
                <a:r>
                  <a:rPr lang="en-US" sz="1800" err="1" smtClean="0">
                    <a:cs typeface="Times New Roman" pitchFamily="18" charset="0"/>
                  </a:rPr>
                  <a:t>hiệu</a:t>
                </a:r>
                <a:r>
                  <a:rPr lang="en-US" sz="1800" smtClean="0">
                    <a:cs typeface="Times New Roman" pitchFamily="18" charset="0"/>
                  </a:rPr>
                  <a:t> </a:t>
                </a:r>
                <a:r>
                  <a:rPr lang="en-US" sz="1800" err="1" smtClean="0">
                    <a:cs typeface="Times New Roman" pitchFamily="18" charset="0"/>
                  </a:rPr>
                  <a:t>tại</a:t>
                </a:r>
                <a:r>
                  <a:rPr lang="en-US" sz="1800" smtClean="0">
                    <a:cs typeface="Times New Roman" pitchFamily="18" charset="0"/>
                  </a:rPr>
                  <a:t> </a:t>
                </a:r>
                <a:r>
                  <a:rPr lang="en-US" sz="1800" err="1" smtClean="0">
                    <a:cs typeface="Times New Roman" pitchFamily="18" charset="0"/>
                  </a:rPr>
                  <a:t>đầu</a:t>
                </a:r>
                <a:r>
                  <a:rPr lang="en-US" sz="1800" smtClean="0">
                    <a:cs typeface="Times New Roman" pitchFamily="18" charset="0"/>
                  </a:rPr>
                  <a:t> </a:t>
                </a:r>
                <a:r>
                  <a:rPr lang="en-US" sz="1800" err="1" smtClean="0">
                    <a:cs typeface="Times New Roman" pitchFamily="18" charset="0"/>
                  </a:rPr>
                  <a:t>ra</a:t>
                </a:r>
                <a:r>
                  <a:rPr lang="en-US" sz="1800" smtClean="0">
                    <a:cs typeface="Times New Roman" pitchFamily="18" charset="0"/>
                  </a:rPr>
                  <a:t>: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a:cs typeface="Times New Roman" pitchFamily="18" charset="0"/>
                          </a:rPr>
                          <m:t>𝑆</m:t>
                        </m:r>
                      </m:e>
                      <m:sub>
                        <m:r>
                          <a:rPr lang="en-US" sz="1800" b="0" i="1" smtClean="0">
                            <a:latin typeface="Cambria Math"/>
                            <a:cs typeface="Times New Roman" pitchFamily="18" charset="0"/>
                          </a:rPr>
                          <m:t>𝑜</m:t>
                        </m:r>
                      </m:sub>
                    </m:sSub>
                    <m:r>
                      <a:rPr lang="en-US" sz="1800" b="0" i="1" smtClean="0">
                        <a:latin typeface="Cambria Math"/>
                        <a:cs typeface="Times New Roman" pitchFamily="18" charset="0"/>
                      </a:rPr>
                      <m:t>=</m:t>
                    </m:r>
                    <m:r>
                      <a:rPr lang="en-US" sz="1800" b="0" i="1" smtClean="0">
                        <a:latin typeface="Cambria Math"/>
                        <a:cs typeface="Times New Roman" pitchFamily="18" charset="0"/>
                      </a:rPr>
                      <m:t>𝐴</m:t>
                    </m:r>
                    <m:sSub>
                      <m:sSubPr>
                        <m:ctrlPr>
                          <a:rPr lang="en-US" sz="1800" b="0" i="1" smtClean="0">
                            <a:latin typeface="Cambria Math"/>
                            <a:cs typeface="Times New Roman" pitchFamily="18" charset="0"/>
                          </a:rPr>
                        </m:ctrlPr>
                      </m:sSubPr>
                      <m:e>
                        <m:r>
                          <a:rPr lang="en-US" sz="1800" b="0" i="1" smtClean="0">
                            <a:latin typeface="Cambria Math"/>
                            <a:cs typeface="Times New Roman" pitchFamily="18" charset="0"/>
                          </a:rPr>
                          <m:t>.</m:t>
                        </m:r>
                        <m:r>
                          <a:rPr lang="en-US" sz="1800" b="0" i="1" smtClean="0">
                            <a:latin typeface="Cambria Math"/>
                            <a:cs typeface="Times New Roman" pitchFamily="18" charset="0"/>
                          </a:rPr>
                          <m:t>𝑆</m:t>
                        </m:r>
                      </m:e>
                      <m:sub>
                        <m:r>
                          <a:rPr lang="en-US" sz="1800" b="0" i="1" smtClean="0">
                            <a:latin typeface="Cambria Math"/>
                            <a:ea typeface="Cambria Math"/>
                            <a:cs typeface="Times New Roman" pitchFamily="18" charset="0"/>
                          </a:rPr>
                          <m:t>𝜀</m:t>
                        </m:r>
                      </m:sub>
                    </m:sSub>
                  </m:oMath>
                </a14:m>
                <a:endParaRPr lang="en-US" sz="1800" smtClean="0">
                  <a:cs typeface="Times New Roman" pitchFamily="18" charset="0"/>
                </a:endParaRPr>
              </a:p>
              <a:p>
                <a:pPr eaLnBrk="1" fontAlgn="auto" hangingPunct="1">
                  <a:spcAft>
                    <a:spcPts val="0"/>
                  </a:spcAft>
                  <a:buClr>
                    <a:schemeClr val="accent3"/>
                  </a:buClr>
                  <a:buFont typeface="Arial" pitchFamily="34" charset="0"/>
                  <a:buChar char="•"/>
                  <a:defRPr/>
                </a:pPr>
                <a:r>
                  <a:rPr lang="en-US" sz="1800">
                    <a:cs typeface="Times New Roman" pitchFamily="18" charset="0"/>
                  </a:rPr>
                  <a:t> </a:t>
                </a:r>
                <a:r>
                  <a:rPr lang="en-US" sz="1800" smtClean="0">
                    <a:cs typeface="Times New Roman" pitchFamily="18" charset="0"/>
                  </a:rPr>
                  <a:t>Tín hiệu tại đầu ra của mạch hồi tiếp: </a:t>
                </a:r>
                <a14:m>
                  <m:oMath xmlns:m="http://schemas.openxmlformats.org/officeDocument/2006/math">
                    <m:sSub>
                      <m:sSubPr>
                        <m:ctrlPr>
                          <a:rPr lang="en-US" sz="1800" i="1">
                            <a:latin typeface="Cambria Math"/>
                            <a:cs typeface="Times New Roman" pitchFamily="18" charset="0"/>
                          </a:rPr>
                        </m:ctrlPr>
                      </m:sSubPr>
                      <m:e>
                        <m:r>
                          <a:rPr lang="en-US" sz="1800" i="1">
                            <a:latin typeface="Cambria Math"/>
                            <a:cs typeface="Times New Roman" pitchFamily="18" charset="0"/>
                          </a:rPr>
                          <m:t>𝑆</m:t>
                        </m:r>
                      </m:e>
                      <m:sub>
                        <m:r>
                          <a:rPr lang="en-US" sz="1800" b="0" i="1" smtClean="0">
                            <a:latin typeface="Cambria Math"/>
                            <a:cs typeface="Times New Roman" pitchFamily="18" charset="0"/>
                          </a:rPr>
                          <m:t>𝑓𝑏</m:t>
                        </m:r>
                      </m:sub>
                    </m:sSub>
                    <m:r>
                      <a:rPr lang="en-US" sz="1800" i="1">
                        <a:latin typeface="Cambria Math"/>
                        <a:cs typeface="Times New Roman" pitchFamily="18" charset="0"/>
                      </a:rPr>
                      <m:t>=</m:t>
                    </m:r>
                    <m:r>
                      <a:rPr lang="en-US" sz="1800" i="1" smtClean="0">
                        <a:latin typeface="Cambria Math"/>
                        <a:ea typeface="Cambria Math"/>
                        <a:cs typeface="Times New Roman" pitchFamily="18" charset="0"/>
                      </a:rPr>
                      <m:t>𝛽</m:t>
                    </m:r>
                    <m:sSub>
                      <m:sSubPr>
                        <m:ctrlPr>
                          <a:rPr lang="en-US" sz="1800" i="1">
                            <a:latin typeface="Cambria Math"/>
                            <a:cs typeface="Times New Roman" pitchFamily="18" charset="0"/>
                          </a:rPr>
                        </m:ctrlPr>
                      </m:sSubPr>
                      <m:e>
                        <m:r>
                          <a:rPr lang="en-US" sz="1800" b="0" i="1" smtClean="0">
                            <a:latin typeface="Cambria Math"/>
                            <a:cs typeface="Times New Roman" pitchFamily="18" charset="0"/>
                          </a:rPr>
                          <m:t>.</m:t>
                        </m:r>
                        <m:r>
                          <a:rPr lang="en-US" sz="1800" i="1">
                            <a:latin typeface="Cambria Math"/>
                            <a:cs typeface="Times New Roman" pitchFamily="18" charset="0"/>
                          </a:rPr>
                          <m:t>𝑆</m:t>
                        </m:r>
                      </m:e>
                      <m:sub>
                        <m:r>
                          <a:rPr lang="en-US" sz="1800" b="0" i="1" smtClean="0">
                            <a:latin typeface="Cambria Math"/>
                            <a:cs typeface="Times New Roman" pitchFamily="18" charset="0"/>
                          </a:rPr>
                          <m:t>𝑜</m:t>
                        </m:r>
                      </m:sub>
                    </m:sSub>
                  </m:oMath>
                </a14:m>
                <a:endParaRPr lang="en-US" sz="1800" smtClean="0">
                  <a:ea typeface="Cambria Math"/>
                  <a:cs typeface="Times New Roman" pitchFamily="18" charset="0"/>
                </a:endParaRPr>
              </a:p>
              <a:p>
                <a:pPr eaLnBrk="1" fontAlgn="auto" hangingPunct="1">
                  <a:spcAft>
                    <a:spcPts val="0"/>
                  </a:spcAft>
                  <a:buClr>
                    <a:schemeClr val="accent3"/>
                  </a:buClr>
                  <a:buFont typeface="Arial" pitchFamily="34" charset="0"/>
                  <a:buChar char="•"/>
                  <a:defRPr/>
                </a:pPr>
                <a:r>
                  <a:rPr lang="en-US" sz="1800" smtClean="0">
                    <a:cs typeface="Times New Roman" pitchFamily="18" charset="0"/>
                  </a:rPr>
                  <a:t> Vậy: </a:t>
                </a:r>
                <a14:m>
                  <m:oMath xmlns:m="http://schemas.openxmlformats.org/officeDocument/2006/math">
                    <m:sSub>
                      <m:sSubPr>
                        <m:ctrlPr>
                          <a:rPr lang="en-US" sz="1800" i="1">
                            <a:latin typeface="Cambria Math"/>
                            <a:cs typeface="Times New Roman" pitchFamily="18" charset="0"/>
                          </a:rPr>
                        </m:ctrlPr>
                      </m:sSubPr>
                      <m:e>
                        <m:r>
                          <a:rPr lang="en-US" sz="1800" i="1">
                            <a:latin typeface="Cambria Math"/>
                            <a:cs typeface="Times New Roman" pitchFamily="18" charset="0"/>
                          </a:rPr>
                          <m:t>𝑆</m:t>
                        </m:r>
                      </m:e>
                      <m:sub>
                        <m:r>
                          <a:rPr lang="en-US" sz="1800" i="1">
                            <a:latin typeface="Cambria Math"/>
                            <a:cs typeface="Times New Roman" pitchFamily="18" charset="0"/>
                          </a:rPr>
                          <m:t>𝑜</m:t>
                        </m:r>
                      </m:sub>
                    </m:sSub>
                    <m:r>
                      <a:rPr lang="en-US" sz="1800" i="1">
                        <a:latin typeface="Cambria Math"/>
                        <a:cs typeface="Times New Roman" pitchFamily="18" charset="0"/>
                      </a:rPr>
                      <m:t>=</m:t>
                    </m:r>
                    <m:r>
                      <a:rPr lang="en-US" sz="1800" i="1">
                        <a:latin typeface="Cambria Math"/>
                        <a:cs typeface="Times New Roman" pitchFamily="18" charset="0"/>
                      </a:rPr>
                      <m:t>𝐴</m:t>
                    </m:r>
                    <m:sSub>
                      <m:sSubPr>
                        <m:ctrlPr>
                          <a:rPr lang="en-US" sz="1800" i="1">
                            <a:latin typeface="Cambria Math"/>
                            <a:cs typeface="Times New Roman" pitchFamily="18" charset="0"/>
                          </a:rPr>
                        </m:ctrlPr>
                      </m:sSubPr>
                      <m:e>
                        <m:r>
                          <a:rPr lang="en-US" sz="1800" i="1">
                            <a:latin typeface="Cambria Math"/>
                            <a:cs typeface="Times New Roman" pitchFamily="18" charset="0"/>
                          </a:rPr>
                          <m:t>.</m:t>
                        </m:r>
                        <m:r>
                          <a:rPr lang="en-US" sz="1800" i="1">
                            <a:latin typeface="Cambria Math"/>
                            <a:cs typeface="Times New Roman" pitchFamily="18" charset="0"/>
                          </a:rPr>
                          <m:t>𝑆</m:t>
                        </m:r>
                      </m:e>
                      <m:sub>
                        <m:r>
                          <a:rPr lang="en-US" sz="1800" i="1">
                            <a:latin typeface="Cambria Math"/>
                            <a:ea typeface="Cambria Math"/>
                            <a:cs typeface="Times New Roman" pitchFamily="18" charset="0"/>
                          </a:rPr>
                          <m:t>𝜀</m:t>
                        </m:r>
                      </m:sub>
                    </m:sSub>
                    <m:r>
                      <a:rPr lang="en-US" sz="1800" b="0" i="1" smtClean="0">
                        <a:latin typeface="Cambria Math"/>
                        <a:ea typeface="Cambria Math"/>
                        <a:cs typeface="Times New Roman" pitchFamily="18" charset="0"/>
                      </a:rPr>
                      <m:t>=</m:t>
                    </m:r>
                    <m:r>
                      <a:rPr lang="en-US" sz="1800" b="0" i="1" smtClean="0">
                        <a:latin typeface="Cambria Math"/>
                        <a:ea typeface="Cambria Math"/>
                        <a:cs typeface="Times New Roman" pitchFamily="18" charset="0"/>
                      </a:rPr>
                      <m:t>𝐴</m:t>
                    </m:r>
                    <m:d>
                      <m:dPr>
                        <m:ctrlPr>
                          <a:rPr lang="en-US" sz="1800" b="0" i="1" smtClean="0">
                            <a:latin typeface="Cambria Math"/>
                            <a:ea typeface="Cambria Math"/>
                            <a:cs typeface="Times New Roman" pitchFamily="18" charset="0"/>
                          </a:rPr>
                        </m:ctrlPr>
                      </m:dPr>
                      <m:e>
                        <m:sSub>
                          <m:sSubPr>
                            <m:ctrlPr>
                              <a:rPr lang="en-US" sz="1800" b="0" i="1" smtClean="0">
                                <a:latin typeface="Cambria Math"/>
                                <a:ea typeface="Cambria Math"/>
                                <a:cs typeface="Times New Roman" pitchFamily="18" charset="0"/>
                              </a:rPr>
                            </m:ctrlPr>
                          </m:sSubPr>
                          <m:e>
                            <m:r>
                              <a:rPr lang="en-US" sz="1800" b="0" i="1" smtClean="0">
                                <a:latin typeface="Cambria Math"/>
                                <a:ea typeface="Cambria Math"/>
                                <a:cs typeface="Times New Roman" pitchFamily="18" charset="0"/>
                              </a:rPr>
                              <m:t>𝑆</m:t>
                            </m:r>
                          </m:e>
                          <m:sub>
                            <m:r>
                              <a:rPr lang="en-US" sz="1800" b="0" i="1" smtClean="0">
                                <a:latin typeface="Cambria Math"/>
                                <a:ea typeface="Cambria Math"/>
                                <a:cs typeface="Times New Roman" pitchFamily="18" charset="0"/>
                              </a:rPr>
                              <m:t>𝑖</m:t>
                            </m:r>
                          </m:sub>
                        </m:sSub>
                        <m:r>
                          <a:rPr lang="en-US" sz="1800" b="0" i="1" smtClean="0">
                            <a:latin typeface="Cambria Math"/>
                            <a:ea typeface="Cambria Math"/>
                            <a:cs typeface="Times New Roman" pitchFamily="18" charset="0"/>
                          </a:rPr>
                          <m:t>+</m:t>
                        </m:r>
                        <m:sSub>
                          <m:sSubPr>
                            <m:ctrlPr>
                              <a:rPr lang="en-US" sz="1800" b="0" i="1" smtClean="0">
                                <a:latin typeface="Cambria Math"/>
                                <a:ea typeface="Cambria Math"/>
                                <a:cs typeface="Times New Roman" pitchFamily="18" charset="0"/>
                              </a:rPr>
                            </m:ctrlPr>
                          </m:sSubPr>
                          <m:e>
                            <m:r>
                              <a:rPr lang="en-US" sz="1800" b="0" i="1" smtClean="0">
                                <a:latin typeface="Cambria Math"/>
                                <a:ea typeface="Cambria Math"/>
                                <a:cs typeface="Times New Roman" pitchFamily="18" charset="0"/>
                              </a:rPr>
                              <m:t>𝑆</m:t>
                            </m:r>
                          </m:e>
                          <m:sub>
                            <m:r>
                              <a:rPr lang="en-US" sz="1800" b="0" i="1" smtClean="0">
                                <a:latin typeface="Cambria Math"/>
                                <a:ea typeface="Cambria Math"/>
                                <a:cs typeface="Times New Roman" pitchFamily="18" charset="0"/>
                              </a:rPr>
                              <m:t>𝑓𝑏</m:t>
                            </m:r>
                          </m:sub>
                        </m:sSub>
                      </m:e>
                    </m:d>
                    <m:r>
                      <a:rPr lang="en-US" sz="1800" b="0" i="1" smtClean="0">
                        <a:latin typeface="Cambria Math"/>
                        <a:ea typeface="Cambria Math"/>
                        <a:cs typeface="Times New Roman" pitchFamily="18" charset="0"/>
                      </a:rPr>
                      <m:t>=</m:t>
                    </m:r>
                    <m:r>
                      <a:rPr lang="en-US" sz="1800" b="0" i="1" smtClean="0">
                        <a:latin typeface="Cambria Math"/>
                        <a:ea typeface="Cambria Math"/>
                        <a:cs typeface="Times New Roman" pitchFamily="18" charset="0"/>
                      </a:rPr>
                      <m:t>𝐴</m:t>
                    </m:r>
                    <m:r>
                      <a:rPr lang="en-US" sz="1800" b="0" i="1" smtClean="0">
                        <a:latin typeface="Cambria Math"/>
                        <a:ea typeface="Cambria Math"/>
                        <a:cs typeface="Times New Roman" pitchFamily="18" charset="0"/>
                      </a:rPr>
                      <m:t>(</m:t>
                    </m:r>
                    <m:sSub>
                      <m:sSubPr>
                        <m:ctrlPr>
                          <a:rPr lang="en-US" sz="1800" b="0" i="1" smtClean="0">
                            <a:latin typeface="Cambria Math"/>
                            <a:ea typeface="Cambria Math"/>
                            <a:cs typeface="Times New Roman" pitchFamily="18" charset="0"/>
                          </a:rPr>
                        </m:ctrlPr>
                      </m:sSubPr>
                      <m:e>
                        <m:r>
                          <a:rPr lang="en-US" sz="1800" b="0" i="1" smtClean="0">
                            <a:latin typeface="Cambria Math"/>
                            <a:ea typeface="Cambria Math"/>
                            <a:cs typeface="Times New Roman" pitchFamily="18" charset="0"/>
                          </a:rPr>
                          <m:t>𝑆</m:t>
                        </m:r>
                      </m:e>
                      <m:sub>
                        <m:r>
                          <a:rPr lang="en-US" sz="1800" b="0" i="1" smtClean="0">
                            <a:latin typeface="Cambria Math"/>
                            <a:ea typeface="Cambria Math"/>
                            <a:cs typeface="Times New Roman" pitchFamily="18" charset="0"/>
                          </a:rPr>
                          <m:t>𝑖</m:t>
                        </m:r>
                      </m:sub>
                    </m:sSub>
                    <m:r>
                      <a:rPr lang="en-US" sz="1800" b="0" i="1" smtClean="0">
                        <a:latin typeface="Cambria Math"/>
                        <a:ea typeface="Cambria Math"/>
                        <a:cs typeface="Times New Roman" pitchFamily="18" charset="0"/>
                      </a:rPr>
                      <m:t>+</m:t>
                    </m:r>
                    <m:r>
                      <a:rPr lang="en-US" sz="1800" b="0" i="1" smtClean="0">
                        <a:latin typeface="Cambria Math"/>
                        <a:ea typeface="Cambria Math"/>
                        <a:cs typeface="Times New Roman" pitchFamily="18" charset="0"/>
                      </a:rPr>
                      <m:t>𝛽</m:t>
                    </m:r>
                    <m:sSub>
                      <m:sSubPr>
                        <m:ctrlPr>
                          <a:rPr lang="en-US" sz="1800" b="0" i="1" smtClean="0">
                            <a:latin typeface="Cambria Math"/>
                            <a:ea typeface="Cambria Math"/>
                            <a:cs typeface="Times New Roman" pitchFamily="18" charset="0"/>
                          </a:rPr>
                        </m:ctrlPr>
                      </m:sSubPr>
                      <m:e>
                        <m:r>
                          <a:rPr lang="en-US" sz="1800" b="0" i="1" smtClean="0">
                            <a:latin typeface="Cambria Math"/>
                            <a:ea typeface="Cambria Math"/>
                            <a:cs typeface="Times New Roman" pitchFamily="18" charset="0"/>
                          </a:rPr>
                          <m:t>𝑆</m:t>
                        </m:r>
                      </m:e>
                      <m:sub>
                        <m:r>
                          <a:rPr lang="en-US" sz="1800" b="0" i="1" smtClean="0">
                            <a:latin typeface="Cambria Math"/>
                            <a:ea typeface="Cambria Math"/>
                            <a:cs typeface="Times New Roman" pitchFamily="18" charset="0"/>
                          </a:rPr>
                          <m:t>𝑜</m:t>
                        </m:r>
                      </m:sub>
                    </m:sSub>
                    <m:r>
                      <a:rPr lang="en-US" sz="1800" b="0" i="1" smtClean="0">
                        <a:latin typeface="Cambria Math"/>
                        <a:ea typeface="Cambria Math"/>
                        <a:cs typeface="Times New Roman" pitchFamily="18" charset="0"/>
                      </a:rPr>
                      <m:t>)</m:t>
                    </m:r>
                  </m:oMath>
                </a14:m>
                <a:endParaRPr lang="en-US" sz="1800" smtClean="0">
                  <a:latin typeface="Times New Roman" pitchFamily="18" charset="0"/>
                  <a:cs typeface="Times New Roman" pitchFamily="18" charset="0"/>
                </a:endParaRPr>
              </a:p>
              <a:p>
                <a:pPr marL="274320" indent="-274320" eaLnBrk="1" fontAlgn="auto" hangingPunct="1">
                  <a:spcAft>
                    <a:spcPts val="0"/>
                  </a:spcAft>
                  <a:buClr>
                    <a:schemeClr val="accent3"/>
                  </a:buClr>
                  <a:buFontTx/>
                  <a:buNone/>
                  <a:defRPr/>
                </a:pPr>
                <a14:m>
                  <m:oMath xmlns:m="http://schemas.openxmlformats.org/officeDocument/2006/math">
                    <m:r>
                      <a:rPr lang="en-US" sz="1800" i="1" smtClean="0">
                        <a:latin typeface="Cambria Math"/>
                        <a:ea typeface="Cambria Math"/>
                        <a:cs typeface="Times New Roman" pitchFamily="18" charset="0"/>
                      </a:rPr>
                      <m:t>→</m:t>
                    </m:r>
                    <m:sSub>
                      <m:sSubPr>
                        <m:ctrlPr>
                          <a:rPr lang="en-US" sz="1800" i="1" smtClean="0">
                            <a:latin typeface="Cambria Math"/>
                            <a:ea typeface="Cambria Math"/>
                            <a:cs typeface="Times New Roman" pitchFamily="18" charset="0"/>
                          </a:rPr>
                        </m:ctrlPr>
                      </m:sSubPr>
                      <m:e>
                        <m:r>
                          <a:rPr lang="en-US" sz="1800" b="0" i="1" smtClean="0">
                            <a:latin typeface="Cambria Math"/>
                            <a:ea typeface="Cambria Math"/>
                            <a:cs typeface="Times New Roman" pitchFamily="18" charset="0"/>
                          </a:rPr>
                          <m:t>𝐴</m:t>
                        </m:r>
                      </m:e>
                      <m:sub>
                        <m:r>
                          <a:rPr lang="en-US" sz="1800" b="0" i="1" smtClean="0">
                            <a:latin typeface="Cambria Math"/>
                            <a:ea typeface="Cambria Math"/>
                            <a:cs typeface="Times New Roman" pitchFamily="18" charset="0"/>
                          </a:rPr>
                          <m:t>𝑓</m:t>
                        </m:r>
                      </m:sub>
                    </m:sSub>
                    <m:r>
                      <a:rPr lang="en-US" sz="1800" b="0" i="1" smtClean="0">
                        <a:latin typeface="Cambria Math"/>
                        <a:ea typeface="Cambria Math"/>
                        <a:cs typeface="Times New Roman" pitchFamily="18" charset="0"/>
                      </a:rPr>
                      <m:t>=</m:t>
                    </m:r>
                    <m:f>
                      <m:fPr>
                        <m:ctrlPr>
                          <a:rPr lang="en-US" sz="1800" b="0" i="1" smtClean="0">
                            <a:latin typeface="Cambria Math"/>
                            <a:ea typeface="Cambria Math"/>
                            <a:cs typeface="Times New Roman" pitchFamily="18" charset="0"/>
                          </a:rPr>
                        </m:ctrlPr>
                      </m:fPr>
                      <m:num>
                        <m:sSub>
                          <m:sSubPr>
                            <m:ctrlPr>
                              <a:rPr lang="en-US" sz="1800" b="0" i="1" smtClean="0">
                                <a:latin typeface="Cambria Math"/>
                                <a:ea typeface="Cambria Math"/>
                                <a:cs typeface="Times New Roman" pitchFamily="18" charset="0"/>
                              </a:rPr>
                            </m:ctrlPr>
                          </m:sSubPr>
                          <m:e>
                            <m:r>
                              <a:rPr lang="en-US" sz="1800" b="0" i="1" smtClean="0">
                                <a:latin typeface="Cambria Math"/>
                                <a:ea typeface="Cambria Math"/>
                                <a:cs typeface="Times New Roman" pitchFamily="18" charset="0"/>
                              </a:rPr>
                              <m:t>𝑆</m:t>
                            </m:r>
                          </m:e>
                          <m:sub>
                            <m:r>
                              <a:rPr lang="en-US" sz="1800" b="0" i="1" smtClean="0">
                                <a:latin typeface="Cambria Math"/>
                                <a:ea typeface="Cambria Math"/>
                                <a:cs typeface="Times New Roman" pitchFamily="18" charset="0"/>
                              </a:rPr>
                              <m:t>𝑜</m:t>
                            </m:r>
                          </m:sub>
                        </m:sSub>
                      </m:num>
                      <m:den>
                        <m:sSub>
                          <m:sSubPr>
                            <m:ctrlPr>
                              <a:rPr lang="en-US" sz="1800" b="0" i="1" smtClean="0">
                                <a:latin typeface="Cambria Math"/>
                                <a:ea typeface="Cambria Math"/>
                                <a:cs typeface="Times New Roman" pitchFamily="18" charset="0"/>
                              </a:rPr>
                            </m:ctrlPr>
                          </m:sSubPr>
                          <m:e>
                            <m:r>
                              <a:rPr lang="en-US" sz="1800" b="0" i="1" smtClean="0">
                                <a:latin typeface="Cambria Math"/>
                                <a:ea typeface="Cambria Math"/>
                                <a:cs typeface="Times New Roman" pitchFamily="18" charset="0"/>
                              </a:rPr>
                              <m:t>𝑆</m:t>
                            </m:r>
                          </m:e>
                          <m:sub>
                            <m:r>
                              <a:rPr lang="en-US" sz="1800" b="0" i="1" smtClean="0">
                                <a:latin typeface="Cambria Math"/>
                                <a:ea typeface="Cambria Math"/>
                                <a:cs typeface="Times New Roman" pitchFamily="18" charset="0"/>
                              </a:rPr>
                              <m:t>𝑖</m:t>
                            </m:r>
                          </m:sub>
                        </m:sSub>
                      </m:den>
                    </m:f>
                    <m:r>
                      <a:rPr lang="en-US" sz="1800" b="0" i="1" smtClean="0">
                        <a:latin typeface="Cambria Math"/>
                        <a:ea typeface="Cambria Math"/>
                        <a:cs typeface="Times New Roman" pitchFamily="18" charset="0"/>
                      </a:rPr>
                      <m:t>=</m:t>
                    </m:r>
                    <m:f>
                      <m:fPr>
                        <m:ctrlPr>
                          <a:rPr lang="en-US" sz="1800" b="0" i="1" smtClean="0">
                            <a:latin typeface="Cambria Math"/>
                            <a:ea typeface="Cambria Math"/>
                            <a:cs typeface="Times New Roman" pitchFamily="18" charset="0"/>
                          </a:rPr>
                        </m:ctrlPr>
                      </m:fPr>
                      <m:num>
                        <m:r>
                          <a:rPr lang="en-US" sz="1800" b="0" i="1" smtClean="0">
                            <a:latin typeface="Cambria Math"/>
                            <a:ea typeface="Cambria Math"/>
                            <a:cs typeface="Times New Roman" pitchFamily="18" charset="0"/>
                          </a:rPr>
                          <m:t>𝐴</m:t>
                        </m:r>
                      </m:num>
                      <m:den>
                        <m:r>
                          <a:rPr lang="en-US" sz="1800" b="0" i="1" smtClean="0">
                            <a:latin typeface="Cambria Math"/>
                            <a:ea typeface="Cambria Math"/>
                            <a:cs typeface="Times New Roman" pitchFamily="18" charset="0"/>
                          </a:rPr>
                          <m:t>1−</m:t>
                        </m:r>
                        <m:r>
                          <a:rPr lang="en-US" sz="1800" b="0" i="1" smtClean="0">
                            <a:latin typeface="Cambria Math"/>
                            <a:ea typeface="Cambria Math"/>
                            <a:cs typeface="Times New Roman" pitchFamily="18" charset="0"/>
                          </a:rPr>
                          <m:t>𝛽</m:t>
                        </m:r>
                        <m:r>
                          <a:rPr lang="en-US" sz="1800" b="0" i="1" smtClean="0">
                            <a:latin typeface="Cambria Math"/>
                            <a:ea typeface="Cambria Math"/>
                            <a:cs typeface="Times New Roman" pitchFamily="18" charset="0"/>
                          </a:rPr>
                          <m:t>.</m:t>
                        </m:r>
                        <m:r>
                          <a:rPr lang="en-US" sz="1800" b="0" i="1" smtClean="0">
                            <a:latin typeface="Cambria Math"/>
                            <a:ea typeface="Cambria Math"/>
                            <a:cs typeface="Times New Roman" pitchFamily="18" charset="0"/>
                          </a:rPr>
                          <m:t>𝐴</m:t>
                        </m:r>
                      </m:den>
                    </m:f>
                  </m:oMath>
                </a14:m>
                <a:r>
                  <a:rPr lang="en-US" sz="1800" b="0" smtClean="0">
                    <a:ea typeface="Cambria Math"/>
                    <a:cs typeface="Times New Roman" pitchFamily="18" charset="0"/>
                  </a:rPr>
                  <a:t>  (*)</a:t>
                </a:r>
              </a:p>
              <a:p>
                <a:pPr marL="274320" indent="-274320" eaLnBrk="1" fontAlgn="auto" hangingPunct="1">
                  <a:spcAft>
                    <a:spcPts val="0"/>
                  </a:spcAft>
                  <a:buClr>
                    <a:schemeClr val="accent3"/>
                  </a:buClr>
                  <a:buFontTx/>
                  <a:buNone/>
                  <a:defRPr/>
                </a:pPr>
                <a:r>
                  <a:rPr lang="en-US" sz="1800" smtClean="0">
                    <a:cs typeface="Times New Roman" pitchFamily="18" charset="0"/>
                  </a:rPr>
                  <a:t>	Nếu: </a:t>
                </a:r>
                <a:r>
                  <a:rPr lang="el-GR" sz="1800" smtClean="0">
                    <a:cs typeface="Times New Roman" pitchFamily="18" charset="0"/>
                  </a:rPr>
                  <a:t>β</a:t>
                </a:r>
                <a:r>
                  <a:rPr lang="en-US" sz="1800" smtClean="0">
                    <a:cs typeface="Times New Roman" pitchFamily="18" charset="0"/>
                  </a:rPr>
                  <a:t>.A&gt;&gt;1 thì: </a:t>
                </a:r>
                <a14:m>
                  <m:oMath xmlns:m="http://schemas.openxmlformats.org/officeDocument/2006/math">
                    <m:sSub>
                      <m:sSubPr>
                        <m:ctrlPr>
                          <a:rPr lang="en-US" sz="1800" i="1">
                            <a:latin typeface="Cambria Math"/>
                            <a:ea typeface="Cambria Math"/>
                            <a:cs typeface="Times New Roman" pitchFamily="18" charset="0"/>
                          </a:rPr>
                        </m:ctrlPr>
                      </m:sSubPr>
                      <m:e>
                        <m:r>
                          <a:rPr lang="en-US" sz="1800" i="1">
                            <a:latin typeface="Cambria Math"/>
                            <a:ea typeface="Cambria Math"/>
                            <a:cs typeface="Times New Roman" pitchFamily="18" charset="0"/>
                          </a:rPr>
                          <m:t>𝐴</m:t>
                        </m:r>
                      </m:e>
                      <m:sub>
                        <m:r>
                          <a:rPr lang="en-US" sz="1800" i="1">
                            <a:latin typeface="Cambria Math"/>
                            <a:ea typeface="Cambria Math"/>
                            <a:cs typeface="Times New Roman" pitchFamily="18" charset="0"/>
                          </a:rPr>
                          <m:t>𝑓</m:t>
                        </m:r>
                      </m:sub>
                    </m:sSub>
                    <m:r>
                      <a:rPr lang="en-US" sz="1800" i="1" smtClean="0">
                        <a:latin typeface="Cambria Math"/>
                        <a:ea typeface="Cambria Math"/>
                        <a:cs typeface="Times New Roman" pitchFamily="18" charset="0"/>
                      </a:rPr>
                      <m:t>≈</m:t>
                    </m:r>
                    <m:r>
                      <a:rPr lang="en-US" sz="1800" b="0" i="1" smtClean="0">
                        <a:latin typeface="Cambria Math"/>
                        <a:ea typeface="Cambria Math"/>
                        <a:cs typeface="Times New Roman" pitchFamily="18" charset="0"/>
                      </a:rPr>
                      <m:t>−</m:t>
                    </m:r>
                    <m:f>
                      <m:fPr>
                        <m:ctrlPr>
                          <a:rPr lang="en-US" sz="1800" i="1">
                            <a:latin typeface="Cambria Math"/>
                            <a:ea typeface="Cambria Math"/>
                            <a:cs typeface="Times New Roman" pitchFamily="18" charset="0"/>
                          </a:rPr>
                        </m:ctrlPr>
                      </m:fPr>
                      <m:num>
                        <m:r>
                          <a:rPr lang="en-US" sz="1800" i="1">
                            <a:latin typeface="Cambria Math"/>
                            <a:ea typeface="Cambria Math"/>
                            <a:cs typeface="Times New Roman" pitchFamily="18" charset="0"/>
                          </a:rPr>
                          <m:t>𝐴</m:t>
                        </m:r>
                      </m:num>
                      <m:den>
                        <m:r>
                          <a:rPr lang="en-US" sz="1800" i="1">
                            <a:latin typeface="Cambria Math"/>
                            <a:ea typeface="Cambria Math"/>
                            <a:cs typeface="Times New Roman" pitchFamily="18" charset="0"/>
                          </a:rPr>
                          <m:t>𝛽</m:t>
                        </m:r>
                        <m:r>
                          <a:rPr lang="en-US" sz="1800" i="1">
                            <a:latin typeface="Cambria Math"/>
                            <a:ea typeface="Cambria Math"/>
                            <a:cs typeface="Times New Roman" pitchFamily="18" charset="0"/>
                          </a:rPr>
                          <m:t>.</m:t>
                        </m:r>
                        <m:r>
                          <a:rPr lang="en-US" sz="1800" i="1">
                            <a:latin typeface="Cambria Math"/>
                            <a:ea typeface="Cambria Math"/>
                            <a:cs typeface="Times New Roman" pitchFamily="18" charset="0"/>
                          </a:rPr>
                          <m:t>𝐴</m:t>
                        </m:r>
                      </m:den>
                    </m:f>
                    <m:r>
                      <a:rPr lang="en-US" sz="1800" b="0" i="1" smtClean="0">
                        <a:latin typeface="Cambria Math"/>
                        <a:ea typeface="Cambria Math"/>
                        <a:cs typeface="Times New Roman" pitchFamily="18" charset="0"/>
                      </a:rPr>
                      <m:t>=−</m:t>
                    </m:r>
                    <m:f>
                      <m:fPr>
                        <m:ctrlPr>
                          <a:rPr lang="en-US" sz="1800" b="0" i="1" smtClean="0">
                            <a:latin typeface="Cambria Math"/>
                            <a:ea typeface="Cambria Math"/>
                            <a:cs typeface="Times New Roman" pitchFamily="18" charset="0"/>
                          </a:rPr>
                        </m:ctrlPr>
                      </m:fPr>
                      <m:num>
                        <m:r>
                          <a:rPr lang="en-US" sz="1800" b="0" i="1" smtClean="0">
                            <a:latin typeface="Cambria Math"/>
                            <a:ea typeface="Cambria Math"/>
                            <a:cs typeface="Times New Roman" pitchFamily="18" charset="0"/>
                          </a:rPr>
                          <m:t>1</m:t>
                        </m:r>
                      </m:num>
                      <m:den>
                        <m:r>
                          <a:rPr lang="en-US" sz="1800" b="0" i="1" smtClean="0">
                            <a:latin typeface="Cambria Math"/>
                            <a:ea typeface="Cambria Math"/>
                            <a:cs typeface="Times New Roman" pitchFamily="18" charset="0"/>
                          </a:rPr>
                          <m:t>𝛽</m:t>
                        </m:r>
                      </m:den>
                    </m:f>
                  </m:oMath>
                </a14:m>
                <a:endParaRPr lang="en-US" sz="1800" smtClean="0">
                  <a:cs typeface="Times New Roman" pitchFamily="18" charset="0"/>
                </a:endParaRPr>
              </a:p>
              <a:p>
                <a:pPr marL="274320" indent="-274320" eaLnBrk="1" fontAlgn="auto" hangingPunct="1">
                  <a:spcAft>
                    <a:spcPts val="0"/>
                  </a:spcAft>
                  <a:buClr>
                    <a:schemeClr val="accent3"/>
                  </a:buClr>
                  <a:buFontTx/>
                  <a:buNone/>
                  <a:defRPr/>
                </a:pPr>
                <a:r>
                  <a:rPr lang="en-US" sz="1800" smtClean="0">
                    <a:cs typeface="Times New Roman" pitchFamily="18" charset="0"/>
                  </a:rPr>
                  <a:t>	Trong trường hợp này, hệ số khuếch đại chỉ phụ thuộc vào hệ số hồi tiếp, thông thường mạch hồi tiếp gồm các phần tử thụ động nên có độ ổn định cao. </a:t>
                </a:r>
              </a:p>
              <a:p>
                <a:pPr eaLnBrk="1" fontAlgn="auto" hangingPunct="1">
                  <a:spcAft>
                    <a:spcPts val="0"/>
                  </a:spcAft>
                  <a:buClr>
                    <a:schemeClr val="accent3"/>
                  </a:buClr>
                  <a:buSzPct val="80000"/>
                  <a:defRPr/>
                </a:pPr>
                <a:r>
                  <a:rPr lang="en-US" sz="1800" smtClean="0">
                    <a:cs typeface="Times New Roman" pitchFamily="18" charset="0"/>
                  </a:rPr>
                  <a:t> Hệ số ổn định nhiệt</a:t>
                </a:r>
              </a:p>
              <a:p>
                <a:pPr marL="274320" indent="-274320" eaLnBrk="1" fontAlgn="auto" hangingPunct="1">
                  <a:spcAft>
                    <a:spcPts val="0"/>
                  </a:spcAft>
                  <a:buClr>
                    <a:schemeClr val="accent3"/>
                  </a:buClr>
                  <a:buFontTx/>
                  <a:buNone/>
                  <a:defRPr/>
                </a:pPr>
                <a:endParaRPr lang="en-US" sz="1800" smtClean="0">
                  <a:cs typeface="Times New Roman" pitchFamily="18" charset="0"/>
                </a:endParaRPr>
              </a:p>
              <a:p>
                <a:pPr marL="274320" indent="-274320" eaLnBrk="1" fontAlgn="auto" hangingPunct="1">
                  <a:spcAft>
                    <a:spcPts val="0"/>
                  </a:spcAft>
                  <a:buClr>
                    <a:schemeClr val="accent3"/>
                  </a:buClr>
                  <a:buFontTx/>
                  <a:buNone/>
                  <a:defRPr/>
                </a:pPr>
                <a:r>
                  <a:rPr lang="en-US" sz="1800" smtClean="0">
                    <a:cs typeface="Times New Roman" pitchFamily="18" charset="0"/>
                  </a:rPr>
                  <a:t>Vi phân phương trình (*)</a:t>
                </a:r>
              </a:p>
              <a:p>
                <a:pPr marL="274320" indent="-274320" eaLnBrk="1" fontAlgn="auto" hangingPunct="1">
                  <a:spcAft>
                    <a:spcPts val="0"/>
                  </a:spcAft>
                  <a:buClr>
                    <a:schemeClr val="accent3"/>
                  </a:buClr>
                  <a:buFontTx/>
                  <a:buNone/>
                  <a:defRPr/>
                </a:pPr>
                <a:endParaRPr lang="en-US" sz="1800" smtClean="0">
                  <a:latin typeface="Times New Roman" pitchFamily="18" charset="0"/>
                  <a:cs typeface="Times New Roman" pitchFamily="18" charset="0"/>
                </a:endParaRPr>
              </a:p>
              <a:p>
                <a:pPr marL="274320" indent="-274320" eaLnBrk="1" fontAlgn="auto" hangingPunct="1">
                  <a:spcAft>
                    <a:spcPts val="0"/>
                  </a:spcAft>
                  <a:buClr>
                    <a:schemeClr val="accent3"/>
                  </a:buClr>
                  <a:buFontTx/>
                  <a:buNone/>
                  <a:defRPr/>
                </a:pPr>
                <a:endParaRPr lang="en-US" sz="1600" smtClean="0">
                  <a:latin typeface="Times New Roman" pitchFamily="18" charset="0"/>
                  <a:cs typeface="Times New Roman" pitchFamily="18" charset="0"/>
                </a:endParaRPr>
              </a:p>
              <a:p>
                <a:pPr marL="274320" indent="-274320" eaLnBrk="1" fontAlgn="auto" hangingPunct="1">
                  <a:spcAft>
                    <a:spcPts val="0"/>
                  </a:spcAft>
                  <a:buClr>
                    <a:schemeClr val="accent3"/>
                  </a:buClr>
                  <a:buFontTx/>
                  <a:buNone/>
                  <a:defRPr/>
                </a:pPr>
                <a:r>
                  <a:rPr lang="en-US" sz="1600" smtClean="0">
                    <a:latin typeface="Times New Roman" pitchFamily="18" charset="0"/>
                    <a:cs typeface="Times New Roman" pitchFamily="18" charset="0"/>
                  </a:rPr>
                  <a:t>		</a:t>
                </a:r>
              </a:p>
              <a:p>
                <a:pPr marL="274320" indent="-274320" eaLnBrk="1" fontAlgn="auto" hangingPunct="1">
                  <a:spcAft>
                    <a:spcPts val="0"/>
                  </a:spcAft>
                  <a:buClr>
                    <a:schemeClr val="accent3"/>
                  </a:buClr>
                  <a:buFontTx/>
                  <a:buNone/>
                  <a:defRPr/>
                </a:pPr>
                <a:endParaRPr lang="en-US" sz="1600" smtClean="0">
                  <a:latin typeface="Times New Roman" pitchFamily="18" charset="0"/>
                  <a:cs typeface="Times New Roman" pitchFamily="18" charset="0"/>
                </a:endParaRPr>
              </a:p>
            </p:txBody>
          </p:sp>
        </mc:Choice>
        <mc:Fallback xmlns="">
          <p:sp>
            <p:nvSpPr>
              <p:cNvPr id="20492" name="Content Placeholder 4"/>
              <p:cNvSpPr>
                <a:spLocks noGrp="1" noRot="1" noChangeAspect="1" noMove="1" noResize="1" noEditPoints="1" noAdjustHandles="1" noChangeArrowheads="1" noChangeShapeType="1" noTextEdit="1"/>
              </p:cNvSpPr>
              <p:nvPr>
                <p:ph idx="1"/>
              </p:nvPr>
            </p:nvSpPr>
            <p:spPr>
              <a:xfrm>
                <a:off x="457200" y="990600"/>
                <a:ext cx="8229600" cy="5638800"/>
              </a:xfrm>
              <a:blipFill rotWithShape="1">
                <a:blip r:embed="rId3"/>
                <a:stretch>
                  <a:fillRect l="-593" t="-541" r="-444"/>
                </a:stretch>
              </a:blipFill>
            </p:spPr>
            <p:txBody>
              <a:bodyPr/>
              <a:lstStyle/>
              <a:p>
                <a:r>
                  <a:rPr lang="en-US">
                    <a:noFill/>
                  </a:rPr>
                  <a:t> </a:t>
                </a:r>
              </a:p>
            </p:txBody>
          </p:sp>
        </mc:Fallback>
      </mc:AlternateContent>
      <p:graphicFrame>
        <p:nvGraphicFramePr>
          <p:cNvPr id="22538" name="Object 11"/>
          <p:cNvGraphicFramePr>
            <a:graphicFrameLocks noChangeAspect="1"/>
          </p:cNvGraphicFramePr>
          <p:nvPr>
            <p:extLst>
              <p:ext uri="{D42A27DB-BD31-4B8C-83A1-F6EECF244321}">
                <p14:modId xmlns:p14="http://schemas.microsoft.com/office/powerpoint/2010/main" val="1173300889"/>
              </p:ext>
            </p:extLst>
          </p:nvPr>
        </p:nvGraphicFramePr>
        <p:xfrm>
          <a:off x="2895600" y="3810000"/>
          <a:ext cx="889000" cy="650875"/>
        </p:xfrm>
        <a:graphic>
          <a:graphicData uri="http://schemas.openxmlformats.org/presentationml/2006/ole">
            <mc:AlternateContent xmlns:mc="http://schemas.openxmlformats.org/markup-compatibility/2006">
              <mc:Choice xmlns:v="urn:schemas-microsoft-com:vml" Requires="v">
                <p:oleObj spid="_x0000_s56330" name="Equation" r:id="rId4" imgW="571320" imgH="419040" progId="Equation.3">
                  <p:embed/>
                </p:oleObj>
              </mc:Choice>
              <mc:Fallback>
                <p:oleObj name="Equation" r:id="rId4" imgW="571320" imgH="419040" progId="Equation.3">
                  <p:embed/>
                  <p:pic>
                    <p:nvPicPr>
                      <p:cNvPr id="0" name="Object 11"/>
                      <p:cNvPicPr>
                        <a:picLocks noChangeAspect="1" noChangeArrowheads="1"/>
                      </p:cNvPicPr>
                      <p:nvPr/>
                    </p:nvPicPr>
                    <p:blipFill>
                      <a:blip r:embed="rId5"/>
                      <a:srcRect/>
                      <a:stretch>
                        <a:fillRect/>
                      </a:stretch>
                    </p:blipFill>
                    <p:spPr bwMode="auto">
                      <a:xfrm>
                        <a:off x="2895600" y="3810000"/>
                        <a:ext cx="889000"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9" name="Object 12"/>
          <p:cNvGraphicFramePr>
            <a:graphicFrameLocks noChangeAspect="1"/>
          </p:cNvGraphicFramePr>
          <p:nvPr>
            <p:extLst>
              <p:ext uri="{D42A27DB-BD31-4B8C-83A1-F6EECF244321}">
                <p14:modId xmlns:p14="http://schemas.microsoft.com/office/powerpoint/2010/main" val="2539612524"/>
              </p:ext>
            </p:extLst>
          </p:nvPr>
        </p:nvGraphicFramePr>
        <p:xfrm>
          <a:off x="952500" y="4714875"/>
          <a:ext cx="5262563" cy="728663"/>
        </p:xfrm>
        <a:graphic>
          <a:graphicData uri="http://schemas.openxmlformats.org/presentationml/2006/ole">
            <mc:AlternateContent xmlns:mc="http://schemas.openxmlformats.org/markup-compatibility/2006">
              <mc:Choice xmlns:v="urn:schemas-microsoft-com:vml" Requires="v">
                <p:oleObj spid="_x0000_s56331" name="Equation" r:id="rId6" imgW="3377880" imgH="469800" progId="Equation.3">
                  <p:embed/>
                </p:oleObj>
              </mc:Choice>
              <mc:Fallback>
                <p:oleObj name="Equation" r:id="rId6" imgW="3377880" imgH="469800" progId="Equation.3">
                  <p:embed/>
                  <p:pic>
                    <p:nvPicPr>
                      <p:cNvPr id="0" name="Object 12"/>
                      <p:cNvPicPr>
                        <a:picLocks noChangeAspect="1" noChangeArrowheads="1"/>
                      </p:cNvPicPr>
                      <p:nvPr/>
                    </p:nvPicPr>
                    <p:blipFill>
                      <a:blip r:embed="rId7"/>
                      <a:srcRect/>
                      <a:stretch>
                        <a:fillRect/>
                      </a:stretch>
                    </p:blipFill>
                    <p:spPr bwMode="auto">
                      <a:xfrm>
                        <a:off x="952500" y="4714875"/>
                        <a:ext cx="5262563"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40" name="Object 2"/>
          <p:cNvGraphicFramePr>
            <a:graphicFrameLocks noChangeAspect="1"/>
          </p:cNvGraphicFramePr>
          <p:nvPr>
            <p:extLst>
              <p:ext uri="{D42A27DB-BD31-4B8C-83A1-F6EECF244321}">
                <p14:modId xmlns:p14="http://schemas.microsoft.com/office/powerpoint/2010/main" val="2916110832"/>
              </p:ext>
            </p:extLst>
          </p:nvPr>
        </p:nvGraphicFramePr>
        <p:xfrm>
          <a:off x="914400" y="5472112"/>
          <a:ext cx="1524000" cy="700088"/>
        </p:xfrm>
        <a:graphic>
          <a:graphicData uri="http://schemas.openxmlformats.org/presentationml/2006/ole">
            <mc:AlternateContent xmlns:mc="http://schemas.openxmlformats.org/markup-compatibility/2006">
              <mc:Choice xmlns:v="urn:schemas-microsoft-com:vml" Requires="v">
                <p:oleObj spid="_x0000_s56332" name="Equation" r:id="rId8" imgW="939600" imgH="431640" progId="Equation.3">
                  <p:embed/>
                </p:oleObj>
              </mc:Choice>
              <mc:Fallback>
                <p:oleObj name="Equation" r:id="rId8" imgW="939600" imgH="43164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5472112"/>
                        <a:ext cx="1524000" cy="70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2" name="Rectangle 13"/>
          <p:cNvSpPr>
            <a:spLocks noChangeArrowheads="1"/>
          </p:cNvSpPr>
          <p:nvPr/>
        </p:nvSpPr>
        <p:spPr bwMode="auto">
          <a:xfrm>
            <a:off x="2590800" y="5562600"/>
            <a:ext cx="4557713" cy="369888"/>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S càng nhỏ thì khả năng ổn định nhiệt càng cao</a:t>
            </a:r>
          </a:p>
        </p:txBody>
      </p:sp>
      <p:sp>
        <p:nvSpPr>
          <p:cNvPr id="15" name="Title 1"/>
          <p:cNvSpPr>
            <a:spLocks noGrp="1"/>
          </p:cNvSpPr>
          <p:nvPr>
            <p:ph type="title"/>
          </p:nvPr>
        </p:nvSpPr>
        <p:spPr>
          <a:xfrm>
            <a:off x="457200" y="228600"/>
            <a:ext cx="8229600" cy="609600"/>
          </a:xfrm>
        </p:spPr>
        <p:txBody>
          <a:bodyPr/>
          <a:lstStyle/>
          <a:p>
            <a:pPr algn="ctr"/>
            <a:r>
              <a:rPr lang="en-US" sz="3200" b="1" smtClean="0">
                <a:latin typeface="+mn-lt"/>
                <a:cs typeface="Times New Roman" pitchFamily="18" charset="0"/>
              </a:rPr>
              <a:t>1.5.2. Các phương trình cơ bản</a:t>
            </a:r>
            <a:endParaRPr lang="en-US" sz="3200" b="1" smtClean="0">
              <a:latin typeface="+mn-l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8" name="Content Placeholder 2"/>
          <p:cNvSpPr>
            <a:spLocks noGrp="1"/>
          </p:cNvSpPr>
          <p:nvPr>
            <p:ph idx="1"/>
          </p:nvPr>
        </p:nvSpPr>
        <p:spPr>
          <a:xfrm>
            <a:off x="381000" y="1066800"/>
            <a:ext cx="8382000" cy="5791200"/>
          </a:xfrm>
          <a:ln>
            <a:solidFill>
              <a:schemeClr val="tx1"/>
            </a:solidFill>
            <a:prstDash val="lgDash"/>
          </a:ln>
        </p:spPr>
        <p:txBody>
          <a:bodyPr/>
          <a:lstStyle/>
          <a:p>
            <a:pPr marL="273050" lvl="1" indent="-273050" eaLnBrk="1" hangingPunct="1">
              <a:buClr>
                <a:srgbClr val="0BD0D9"/>
              </a:buClr>
              <a:buSzPct val="95000"/>
              <a:buFont typeface="Wingdings 2" pitchFamily="18" charset="2"/>
              <a:buNone/>
            </a:pPr>
            <a:r>
              <a:rPr lang="en-US" altLang="ja-JP" sz="2000" i="1" u="sng" smtClean="0">
                <a:solidFill>
                  <a:srgbClr val="FF0000"/>
                </a:solidFill>
                <a:latin typeface="Constantia" pitchFamily="18" charset="0"/>
                <a:cs typeface="HGP明朝E"/>
              </a:rPr>
              <a:t>a. </a:t>
            </a:r>
            <a:r>
              <a:rPr lang="vi-VN" altLang="ja-JP" sz="2000" i="1" u="sng" smtClean="0">
                <a:solidFill>
                  <a:srgbClr val="FF0000"/>
                </a:solidFill>
                <a:latin typeface="Constantia" pitchFamily="18" charset="0"/>
                <a:cs typeface="HGP明朝E"/>
              </a:rPr>
              <a:t>Hồi tiếp nối tiếp </a:t>
            </a:r>
            <a:r>
              <a:rPr lang="en-US" altLang="ja-JP" sz="2000" i="1" u="sng" smtClean="0">
                <a:solidFill>
                  <a:srgbClr val="FF0000"/>
                </a:solidFill>
                <a:latin typeface="Constantia" pitchFamily="18" charset="0"/>
                <a:cs typeface="HGP明朝E"/>
              </a:rPr>
              <a:t>dòng điện</a:t>
            </a:r>
            <a:endParaRPr lang="ja-JP" altLang="en-US" sz="2000" i="1" u="sng" smtClean="0">
              <a:solidFill>
                <a:srgbClr val="FF0000"/>
              </a:solidFill>
              <a:latin typeface="Constantia" pitchFamily="18" charset="0"/>
              <a:cs typeface="HGP明朝E"/>
            </a:endParaRPr>
          </a:p>
          <a:p>
            <a:pPr eaLnBrk="1" hangingPunct="1">
              <a:buFontTx/>
              <a:buNone/>
            </a:pPr>
            <a:endParaRPr lang="en-US" sz="1800" smtClean="0">
              <a:latin typeface="Constantia"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 typeface="Wingdings" pitchFamily="2" charset="2"/>
              <a:buChar char="§"/>
            </a:pPr>
            <a:r>
              <a:rPr lang="en-US" sz="1800" smtClean="0">
                <a:cs typeface="Times New Roman" pitchFamily="18" charset="0"/>
              </a:rPr>
              <a:t>Trở kháng vào: </a:t>
            </a:r>
          </a:p>
          <a:p>
            <a:pPr eaLnBrk="1" hangingPunct="1">
              <a:buFont typeface="Wingdings" pitchFamily="2" charset="2"/>
              <a:buChar char="§"/>
            </a:pPr>
            <a:endParaRPr lang="en-US" sz="1800" smtClean="0">
              <a:latin typeface="Times New Roman" pitchFamily="18" charset="0"/>
              <a:cs typeface="Times New Roman" pitchFamily="18" charset="0"/>
            </a:endParaRPr>
          </a:p>
          <a:p>
            <a:pPr eaLnBrk="1" hangingPunct="1">
              <a:buFont typeface="Wingdings" pitchFamily="2" charset="2"/>
              <a:buChar char="§"/>
            </a:pPr>
            <a:endParaRPr lang="en-US" sz="1800" smtClean="0">
              <a:latin typeface="Times New Roman" pitchFamily="18" charset="0"/>
              <a:cs typeface="Times New Roman" pitchFamily="18" charset="0"/>
            </a:endParaRPr>
          </a:p>
          <a:p>
            <a:pPr eaLnBrk="1" hangingPunct="1">
              <a:buFont typeface="Wingdings" pitchFamily="2" charset="2"/>
              <a:buChar char="§"/>
            </a:pPr>
            <a:r>
              <a:rPr lang="en-US" sz="1800" smtClean="0">
                <a:cs typeface="Times New Roman" pitchFamily="18" charset="0"/>
              </a:rPr>
              <a:t>Trở kháng ra:</a:t>
            </a:r>
          </a:p>
          <a:p>
            <a:pPr eaLnBrk="1" hangingPunct="1">
              <a:buFont typeface="Wingdings" pitchFamily="2" charset="2"/>
              <a:buChar char="§"/>
            </a:pPr>
            <a:endParaRPr lang="en-US" sz="1800">
              <a:latin typeface="Times New Roman" pitchFamily="18" charset="0"/>
              <a:cs typeface="Times New Roman" pitchFamily="18" charset="0"/>
            </a:endParaRPr>
          </a:p>
          <a:p>
            <a:pPr eaLnBrk="1" hangingPunct="1">
              <a:buFont typeface="Wingdings" pitchFamily="2" charset="2"/>
              <a:buChar char="§"/>
            </a:pPr>
            <a:endParaRPr lang="en-US" sz="1800" smtClean="0">
              <a:latin typeface="Times New Roman" pitchFamily="18" charset="0"/>
              <a:cs typeface="Times New Roman" pitchFamily="18" charset="0"/>
            </a:endParaRPr>
          </a:p>
          <a:p>
            <a:pPr eaLnBrk="1" hangingPunct="1">
              <a:buFont typeface="Wingdings" pitchFamily="2" charset="2"/>
              <a:buChar char="§"/>
            </a:pPr>
            <a:endParaRPr lang="en-US" sz="1800">
              <a:latin typeface="Times New Roman" pitchFamily="18" charset="0"/>
              <a:cs typeface="Times New Roman" pitchFamily="18" charset="0"/>
            </a:endParaRPr>
          </a:p>
          <a:p>
            <a:pPr eaLnBrk="1" hangingPunct="1">
              <a:buFont typeface="Wingdings" pitchFamily="2" charset="2"/>
              <a:buChar char="§"/>
            </a:pPr>
            <a:endParaRPr lang="en-US" sz="1800" smtClean="0">
              <a:latin typeface="Times New Roman" pitchFamily="18" charset="0"/>
              <a:cs typeface="Times New Roman" pitchFamily="18" charset="0"/>
            </a:endParaRPr>
          </a:p>
          <a:p>
            <a:pPr eaLnBrk="1" hangingPunct="1">
              <a:buFont typeface="Wingdings" pitchFamily="2" charset="2"/>
              <a:buChar char="§"/>
            </a:pPr>
            <a:endParaRPr lang="en-US" sz="1800">
              <a:latin typeface="Times New Roman" pitchFamily="18" charset="0"/>
              <a:cs typeface="Times New Roman" pitchFamily="18" charset="0"/>
            </a:endParaRPr>
          </a:p>
          <a:p>
            <a:pPr eaLnBrk="1" hangingPunct="1">
              <a:buFont typeface="Wingdings" pitchFamily="2" charset="2"/>
              <a:buChar char="§"/>
            </a:pPr>
            <a:endParaRPr lang="en-US" sz="1800" smtClean="0">
              <a:latin typeface="Times New Roman" pitchFamily="18" charset="0"/>
              <a:cs typeface="Times New Roman" pitchFamily="18" charset="0"/>
            </a:endParaRPr>
          </a:p>
          <a:p>
            <a:pPr eaLnBrk="1" hangingPunct="1">
              <a:buFont typeface="Wingdings" pitchFamily="2" charset="2"/>
              <a:buChar char="§"/>
            </a:pPr>
            <a:endParaRPr lang="en-US" sz="1800" smtClean="0">
              <a:latin typeface="Times New Roman" pitchFamily="18" charset="0"/>
              <a:cs typeface="Times New Roman" pitchFamily="18" charset="0"/>
            </a:endParaRPr>
          </a:p>
          <a:p>
            <a:pPr eaLnBrk="1" hangingPunct="1">
              <a:buFont typeface="Wingdings" pitchFamily="2" charset="2"/>
              <a:buChar char="§"/>
            </a:pPr>
            <a:r>
              <a:rPr lang="en-US" sz="1800" smtClean="0">
                <a:solidFill>
                  <a:srgbClr val="FF0000"/>
                </a:solidFill>
                <a:cs typeface="Times New Roman" pitchFamily="18" charset="0"/>
              </a:rPr>
              <a:t>Kết luận</a:t>
            </a:r>
            <a:r>
              <a:rPr lang="en-US" sz="1800" smtClean="0">
                <a:cs typeface="Times New Roman" pitchFamily="18" charset="0"/>
              </a:rPr>
              <a:t>: Mắc nối tiếp tại đầu vào thì trở kháng vào tăng, thành phần hồi tiếp là dòng điện thì trở kháng ra tăng với hệ số (1+</a:t>
            </a:r>
            <a:r>
              <a:rPr lang="el-GR" sz="1800" smtClean="0">
                <a:cs typeface="Times New Roman" pitchFamily="18" charset="0"/>
              </a:rPr>
              <a:t>β</a:t>
            </a:r>
            <a:r>
              <a:rPr lang="en-US" sz="1800" smtClean="0">
                <a:cs typeface="Times New Roman" pitchFamily="18" charset="0"/>
              </a:rPr>
              <a:t>A)</a:t>
            </a:r>
          </a:p>
          <a:p>
            <a:pPr eaLnBrk="1" hangingPunct="1">
              <a:buFontTx/>
              <a:buNone/>
            </a:pPr>
            <a:endParaRPr lang="en-US" sz="1800" smtClean="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p:txBody>
      </p:sp>
      <p:sp>
        <p:nvSpPr>
          <p:cNvPr id="30" name="Title 1"/>
          <p:cNvSpPr>
            <a:spLocks noGrp="1"/>
          </p:cNvSpPr>
          <p:nvPr>
            <p:ph type="title"/>
          </p:nvPr>
        </p:nvSpPr>
        <p:spPr>
          <a:xfrm>
            <a:off x="762000" y="84412"/>
            <a:ext cx="7620000" cy="990600"/>
          </a:xfrm>
        </p:spPr>
        <p:txBody>
          <a:bodyPr/>
          <a:lstStyle/>
          <a:p>
            <a:pPr algn="ctr"/>
            <a:r>
              <a:rPr lang="en-US" sz="3200" smtClean="0">
                <a:latin typeface="+mn-lt"/>
                <a:cs typeface="Times New Roman" pitchFamily="18" charset="0"/>
              </a:rPr>
              <a:t>2.5.3. Ảnh hưởng của hồi tiếp đến các thông số của mạch</a:t>
            </a:r>
            <a:endParaRPr lang="en-US" sz="3200" smtClean="0">
              <a:latin typeface="+mn-lt"/>
            </a:endParaRPr>
          </a:p>
        </p:txBody>
      </p:sp>
      <p:grpSp>
        <p:nvGrpSpPr>
          <p:cNvPr id="23621" name="Group 23620"/>
          <p:cNvGrpSpPr/>
          <p:nvPr/>
        </p:nvGrpSpPr>
        <p:grpSpPr>
          <a:xfrm>
            <a:off x="536575" y="1446213"/>
            <a:ext cx="4321523" cy="4403725"/>
            <a:chOff x="536575" y="1446213"/>
            <a:chExt cx="4321523" cy="4403725"/>
          </a:xfrm>
        </p:grpSpPr>
        <p:graphicFrame>
          <p:nvGraphicFramePr>
            <p:cNvPr id="23554" name="Object 5"/>
            <p:cNvGraphicFramePr>
              <a:graphicFrameLocks noChangeAspect="1"/>
            </p:cNvGraphicFramePr>
            <p:nvPr>
              <p:extLst>
                <p:ext uri="{D42A27DB-BD31-4B8C-83A1-F6EECF244321}">
                  <p14:modId xmlns:p14="http://schemas.microsoft.com/office/powerpoint/2010/main" val="3635957267"/>
                </p:ext>
              </p:extLst>
            </p:nvPr>
          </p:nvGraphicFramePr>
          <p:xfrm>
            <a:off x="588963" y="1446213"/>
            <a:ext cx="1204912" cy="381000"/>
          </p:xfrm>
          <a:graphic>
            <a:graphicData uri="http://schemas.openxmlformats.org/presentationml/2006/ole">
              <mc:AlternateContent xmlns:mc="http://schemas.openxmlformats.org/markup-compatibility/2006">
                <mc:Choice xmlns:v="urn:schemas-microsoft-com:vml" Requires="v">
                  <p:oleObj spid="_x0000_s52750" name="Equation" r:id="rId3" imgW="761760" imgH="241200" progId="Equation.3">
                    <p:embed/>
                  </p:oleObj>
                </mc:Choice>
                <mc:Fallback>
                  <p:oleObj name="Equation" r:id="rId3" imgW="761760" imgH="241200" progId="Equation.3">
                    <p:embed/>
                    <p:pic>
                      <p:nvPicPr>
                        <p:cNvPr id="0" name="Object 5"/>
                        <p:cNvPicPr>
                          <a:picLocks noChangeAspect="1" noChangeArrowheads="1"/>
                        </p:cNvPicPr>
                        <p:nvPr/>
                      </p:nvPicPr>
                      <p:blipFill>
                        <a:blip r:embed="rId4"/>
                        <a:srcRect/>
                        <a:stretch>
                          <a:fillRect/>
                        </a:stretch>
                      </p:blipFill>
                      <p:spPr bwMode="auto">
                        <a:xfrm>
                          <a:off x="588963" y="1446213"/>
                          <a:ext cx="120491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5" name="Object 6"/>
            <p:cNvGraphicFramePr>
              <a:graphicFrameLocks noChangeAspect="1"/>
            </p:cNvGraphicFramePr>
            <p:nvPr>
              <p:extLst>
                <p:ext uri="{D42A27DB-BD31-4B8C-83A1-F6EECF244321}">
                  <p14:modId xmlns:p14="http://schemas.microsoft.com/office/powerpoint/2010/main" val="1175556952"/>
                </p:ext>
              </p:extLst>
            </p:nvPr>
          </p:nvGraphicFramePr>
          <p:xfrm>
            <a:off x="609600" y="1787004"/>
            <a:ext cx="762000" cy="317967"/>
          </p:xfrm>
          <a:graphic>
            <a:graphicData uri="http://schemas.openxmlformats.org/presentationml/2006/ole">
              <mc:AlternateContent xmlns:mc="http://schemas.openxmlformats.org/markup-compatibility/2006">
                <mc:Choice xmlns:v="urn:schemas-microsoft-com:vml" Requires="v">
                  <p:oleObj spid="_x0000_s52751" name="Equation" r:id="rId5" imgW="545760" imgH="228600" progId="Equation.3">
                    <p:embed/>
                  </p:oleObj>
                </mc:Choice>
                <mc:Fallback>
                  <p:oleObj name="Equation" r:id="rId5" imgW="54576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787004"/>
                          <a:ext cx="762000" cy="317967"/>
                        </a:xfrm>
                        <a:prstGeom prst="rect">
                          <a:avLst/>
                        </a:prstGeom>
                        <a:noFill/>
                        <a:extLst/>
                      </p:spPr>
                    </p:pic>
                  </p:oleObj>
                </mc:Fallback>
              </mc:AlternateContent>
            </a:graphicData>
          </a:graphic>
        </p:graphicFrame>
        <p:graphicFrame>
          <p:nvGraphicFramePr>
            <p:cNvPr id="23556" name="Object 7"/>
            <p:cNvGraphicFramePr>
              <a:graphicFrameLocks noChangeAspect="1"/>
            </p:cNvGraphicFramePr>
            <p:nvPr>
              <p:extLst>
                <p:ext uri="{D42A27DB-BD31-4B8C-83A1-F6EECF244321}">
                  <p14:modId xmlns:p14="http://schemas.microsoft.com/office/powerpoint/2010/main" val="3428855334"/>
                </p:ext>
              </p:extLst>
            </p:nvPr>
          </p:nvGraphicFramePr>
          <p:xfrm>
            <a:off x="536575" y="2118198"/>
            <a:ext cx="1597025" cy="340396"/>
          </p:xfrm>
          <a:graphic>
            <a:graphicData uri="http://schemas.openxmlformats.org/presentationml/2006/ole">
              <mc:AlternateContent xmlns:mc="http://schemas.openxmlformats.org/markup-compatibility/2006">
                <mc:Choice xmlns:v="urn:schemas-microsoft-com:vml" Requires="v">
                  <p:oleObj spid="_x0000_s52752" name="Equation" r:id="rId7" imgW="1130040" imgH="241200" progId="Equation.3">
                    <p:embed/>
                  </p:oleObj>
                </mc:Choice>
                <mc:Fallback>
                  <p:oleObj name="Equation" r:id="rId7" imgW="1130040" imgH="2412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575" y="2118198"/>
                          <a:ext cx="1597025" cy="340396"/>
                        </a:xfrm>
                        <a:prstGeom prst="rect">
                          <a:avLst/>
                        </a:prstGeom>
                        <a:noFill/>
                        <a:extLst/>
                      </p:spPr>
                    </p:pic>
                  </p:oleObj>
                </mc:Fallback>
              </mc:AlternateContent>
            </a:graphicData>
          </a:graphic>
        </p:graphicFrame>
        <p:graphicFrame>
          <p:nvGraphicFramePr>
            <p:cNvPr id="23557" name="Object 8"/>
            <p:cNvGraphicFramePr>
              <a:graphicFrameLocks noChangeAspect="1"/>
            </p:cNvGraphicFramePr>
            <p:nvPr>
              <p:extLst>
                <p:ext uri="{D42A27DB-BD31-4B8C-83A1-F6EECF244321}">
                  <p14:modId xmlns:p14="http://schemas.microsoft.com/office/powerpoint/2010/main" val="474433537"/>
                </p:ext>
              </p:extLst>
            </p:nvPr>
          </p:nvGraphicFramePr>
          <p:xfrm>
            <a:off x="1066799" y="2793415"/>
            <a:ext cx="3791299" cy="617360"/>
          </p:xfrm>
          <a:graphic>
            <a:graphicData uri="http://schemas.openxmlformats.org/presentationml/2006/ole">
              <mc:AlternateContent xmlns:mc="http://schemas.openxmlformats.org/markup-compatibility/2006">
                <mc:Choice xmlns:v="urn:schemas-microsoft-com:vml" Requires="v">
                  <p:oleObj spid="_x0000_s52753" name="Equation" r:id="rId9" imgW="2806560" imgH="457200" progId="Equation.3">
                    <p:embed/>
                  </p:oleObj>
                </mc:Choice>
                <mc:Fallback>
                  <p:oleObj name="Equation" r:id="rId9" imgW="2806560" imgH="457200" progId="Equation.3">
                    <p:embed/>
                    <p:pic>
                      <p:nvPicPr>
                        <p:cNvPr id="0" name="Object 8"/>
                        <p:cNvPicPr>
                          <a:picLocks noChangeAspect="1" noChangeArrowheads="1"/>
                        </p:cNvPicPr>
                        <p:nvPr/>
                      </p:nvPicPr>
                      <p:blipFill>
                        <a:blip r:embed="rId10"/>
                        <a:srcRect/>
                        <a:stretch>
                          <a:fillRect/>
                        </a:stretch>
                      </p:blipFill>
                      <p:spPr bwMode="auto">
                        <a:xfrm>
                          <a:off x="1066799" y="2793415"/>
                          <a:ext cx="3791299" cy="617360"/>
                        </a:xfrm>
                        <a:prstGeom prst="rect">
                          <a:avLst/>
                        </a:prstGeom>
                        <a:noFill/>
                        <a:extLst/>
                      </p:spPr>
                    </p:pic>
                  </p:oleObj>
                </mc:Fallback>
              </mc:AlternateContent>
            </a:graphicData>
          </a:graphic>
        </p:graphicFrame>
        <p:graphicFrame>
          <p:nvGraphicFramePr>
            <p:cNvPr id="23558" name="Object 11"/>
            <p:cNvGraphicFramePr>
              <a:graphicFrameLocks noChangeAspect="1"/>
            </p:cNvGraphicFramePr>
            <p:nvPr>
              <p:extLst>
                <p:ext uri="{D42A27DB-BD31-4B8C-83A1-F6EECF244321}">
                  <p14:modId xmlns:p14="http://schemas.microsoft.com/office/powerpoint/2010/main" val="2922981437"/>
                </p:ext>
              </p:extLst>
            </p:nvPr>
          </p:nvGraphicFramePr>
          <p:xfrm>
            <a:off x="2209800" y="3247201"/>
            <a:ext cx="1682750" cy="742950"/>
          </p:xfrm>
          <a:graphic>
            <a:graphicData uri="http://schemas.openxmlformats.org/presentationml/2006/ole">
              <mc:AlternateContent xmlns:mc="http://schemas.openxmlformats.org/markup-compatibility/2006">
                <mc:Choice xmlns:v="urn:schemas-microsoft-com:vml" Requires="v">
                  <p:oleObj spid="_x0000_s52754" name="Equation" r:id="rId11" imgW="1180800" imgH="520560" progId="Equation.3">
                    <p:embed/>
                  </p:oleObj>
                </mc:Choice>
                <mc:Fallback>
                  <p:oleObj name="Equation" r:id="rId11" imgW="1180800" imgH="520560" progId="Equation.3">
                    <p:embed/>
                    <p:pic>
                      <p:nvPicPr>
                        <p:cNvPr id="0" name="Object 11"/>
                        <p:cNvPicPr>
                          <a:picLocks noChangeAspect="1" noChangeArrowheads="1"/>
                        </p:cNvPicPr>
                        <p:nvPr/>
                      </p:nvPicPr>
                      <p:blipFill>
                        <a:blip r:embed="rId12"/>
                        <a:srcRect/>
                        <a:stretch>
                          <a:fillRect/>
                        </a:stretch>
                      </p:blipFill>
                      <p:spPr bwMode="auto">
                        <a:xfrm>
                          <a:off x="2209800" y="3247201"/>
                          <a:ext cx="1682750" cy="742950"/>
                        </a:xfrm>
                        <a:prstGeom prst="rect">
                          <a:avLst/>
                        </a:prstGeom>
                        <a:noFill/>
                        <a:extLst/>
                      </p:spPr>
                    </p:pic>
                  </p:oleObj>
                </mc:Fallback>
              </mc:AlternateContent>
            </a:graphicData>
          </a:graphic>
        </p:graphicFrame>
        <p:graphicFrame>
          <p:nvGraphicFramePr>
            <p:cNvPr id="23559" name="Object 12"/>
            <p:cNvGraphicFramePr>
              <a:graphicFrameLocks noChangeAspect="1"/>
            </p:cNvGraphicFramePr>
            <p:nvPr>
              <p:extLst>
                <p:ext uri="{D42A27DB-BD31-4B8C-83A1-F6EECF244321}">
                  <p14:modId xmlns:p14="http://schemas.microsoft.com/office/powerpoint/2010/main" val="3437255852"/>
                </p:ext>
              </p:extLst>
            </p:nvPr>
          </p:nvGraphicFramePr>
          <p:xfrm>
            <a:off x="652463" y="4713288"/>
            <a:ext cx="3195637" cy="295275"/>
          </p:xfrm>
          <a:graphic>
            <a:graphicData uri="http://schemas.openxmlformats.org/presentationml/2006/ole">
              <mc:AlternateContent xmlns:mc="http://schemas.openxmlformats.org/markup-compatibility/2006">
                <mc:Choice xmlns:v="urn:schemas-microsoft-com:vml" Requires="v">
                  <p:oleObj spid="_x0000_s52755" name="Equation" r:id="rId13" imgW="2171520" imgH="228600" progId="Equation.3">
                    <p:embed/>
                  </p:oleObj>
                </mc:Choice>
                <mc:Fallback>
                  <p:oleObj name="Equation" r:id="rId13" imgW="2171520" imgH="228600" progId="Equation.3">
                    <p:embed/>
                    <p:pic>
                      <p:nvPicPr>
                        <p:cNvPr id="0" name="Object 12"/>
                        <p:cNvPicPr>
                          <a:picLocks noChangeAspect="1" noChangeArrowheads="1"/>
                        </p:cNvPicPr>
                        <p:nvPr/>
                      </p:nvPicPr>
                      <p:blipFill>
                        <a:blip r:embed="rId14"/>
                        <a:srcRect/>
                        <a:stretch>
                          <a:fillRect/>
                        </a:stretch>
                      </p:blipFill>
                      <p:spPr bwMode="auto">
                        <a:xfrm>
                          <a:off x="652463" y="4713288"/>
                          <a:ext cx="3195637" cy="295275"/>
                        </a:xfrm>
                        <a:prstGeom prst="rect">
                          <a:avLst/>
                        </a:prstGeom>
                        <a:noFill/>
                        <a:extLst/>
                      </p:spPr>
                    </p:pic>
                  </p:oleObj>
                </mc:Fallback>
              </mc:AlternateContent>
            </a:graphicData>
          </a:graphic>
        </p:graphicFrame>
        <p:grpSp>
          <p:nvGrpSpPr>
            <p:cNvPr id="23620" name="Group 23619"/>
            <p:cNvGrpSpPr/>
            <p:nvPr/>
          </p:nvGrpSpPr>
          <p:grpSpPr>
            <a:xfrm>
              <a:off x="609600" y="4203700"/>
              <a:ext cx="3573463" cy="361960"/>
              <a:chOff x="609600" y="4203700"/>
              <a:chExt cx="3573463" cy="361960"/>
            </a:xfrm>
          </p:grpSpPr>
          <p:graphicFrame>
            <p:nvGraphicFramePr>
              <p:cNvPr id="23560" name="Object 13"/>
              <p:cNvGraphicFramePr>
                <a:graphicFrameLocks noChangeAspect="1"/>
              </p:cNvGraphicFramePr>
              <p:nvPr>
                <p:extLst>
                  <p:ext uri="{D42A27DB-BD31-4B8C-83A1-F6EECF244321}">
                    <p14:modId xmlns:p14="http://schemas.microsoft.com/office/powerpoint/2010/main" val="1236831769"/>
                  </p:ext>
                </p:extLst>
              </p:nvPr>
            </p:nvGraphicFramePr>
            <p:xfrm>
              <a:off x="609600" y="4225544"/>
              <a:ext cx="1295400" cy="340116"/>
            </p:xfrm>
            <a:graphic>
              <a:graphicData uri="http://schemas.openxmlformats.org/presentationml/2006/ole">
                <mc:AlternateContent xmlns:mc="http://schemas.openxmlformats.org/markup-compatibility/2006">
                  <mc:Choice xmlns:v="urn:schemas-microsoft-com:vml" Requires="v">
                    <p:oleObj spid="_x0000_s52756" name="Equation" r:id="rId15" imgW="965160" imgH="241200" progId="Equation.3">
                      <p:embed/>
                    </p:oleObj>
                  </mc:Choice>
                  <mc:Fallback>
                    <p:oleObj name="Equation" r:id="rId15" imgW="965160" imgH="24120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 y="4225544"/>
                            <a:ext cx="1295400" cy="340116"/>
                          </a:xfrm>
                          <a:prstGeom prst="rect">
                            <a:avLst/>
                          </a:prstGeom>
                          <a:noFill/>
                          <a:extLst/>
                        </p:spPr>
                      </p:pic>
                    </p:oleObj>
                  </mc:Fallback>
                </mc:AlternateContent>
              </a:graphicData>
            </a:graphic>
          </p:graphicFrame>
          <p:sp>
            <p:nvSpPr>
              <p:cNvPr id="32" name="Right Arrow 31"/>
              <p:cNvSpPr/>
              <p:nvPr/>
            </p:nvSpPr>
            <p:spPr>
              <a:xfrm>
                <a:off x="2019300" y="4301598"/>
                <a:ext cx="381000" cy="152400"/>
              </a:xfrm>
              <a:prstGeom prst="rightArrow">
                <a:avLst/>
              </a:prstGeom>
              <a:solidFill>
                <a:srgbClr val="FF0000"/>
              </a:solidFill>
              <a:ln>
                <a:solidFill>
                  <a:srgbClr val="E9091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3561" name="Object 14"/>
              <p:cNvGraphicFramePr>
                <a:graphicFrameLocks noChangeAspect="1"/>
              </p:cNvGraphicFramePr>
              <p:nvPr>
                <p:extLst>
                  <p:ext uri="{D42A27DB-BD31-4B8C-83A1-F6EECF244321}">
                    <p14:modId xmlns:p14="http://schemas.microsoft.com/office/powerpoint/2010/main" val="1034971955"/>
                  </p:ext>
                </p:extLst>
              </p:nvPr>
            </p:nvGraphicFramePr>
            <p:xfrm>
              <a:off x="2495550" y="4203700"/>
              <a:ext cx="1687513" cy="349250"/>
            </p:xfrm>
            <a:graphic>
              <a:graphicData uri="http://schemas.openxmlformats.org/presentationml/2006/ole">
                <mc:AlternateContent xmlns:mc="http://schemas.openxmlformats.org/markup-compatibility/2006">
                  <mc:Choice xmlns:v="urn:schemas-microsoft-com:vml" Requires="v">
                    <p:oleObj spid="_x0000_s52757" name="Equation" r:id="rId17" imgW="1117440" imgH="241200" progId="Equation.3">
                      <p:embed/>
                    </p:oleObj>
                  </mc:Choice>
                  <mc:Fallback>
                    <p:oleObj name="Equation" r:id="rId17" imgW="1117440" imgH="241200" progId="Equation.3">
                      <p:embed/>
                      <p:pic>
                        <p:nvPicPr>
                          <p:cNvPr id="0" name="Object 14"/>
                          <p:cNvPicPr>
                            <a:picLocks noChangeAspect="1" noChangeArrowheads="1"/>
                          </p:cNvPicPr>
                          <p:nvPr/>
                        </p:nvPicPr>
                        <p:blipFill>
                          <a:blip r:embed="rId18"/>
                          <a:srcRect/>
                          <a:stretch>
                            <a:fillRect/>
                          </a:stretch>
                        </p:blipFill>
                        <p:spPr bwMode="auto">
                          <a:xfrm>
                            <a:off x="2495550" y="4203700"/>
                            <a:ext cx="1687513" cy="349250"/>
                          </a:xfrm>
                          <a:prstGeom prst="rect">
                            <a:avLst/>
                          </a:prstGeom>
                          <a:noFill/>
                          <a:extLst/>
                        </p:spPr>
                      </p:pic>
                    </p:oleObj>
                  </mc:Fallback>
                </mc:AlternateContent>
              </a:graphicData>
            </a:graphic>
          </p:graphicFrame>
        </p:grpSp>
        <p:graphicFrame>
          <p:nvGraphicFramePr>
            <p:cNvPr id="23562" name="Object 15"/>
            <p:cNvGraphicFramePr>
              <a:graphicFrameLocks noChangeAspect="1"/>
            </p:cNvGraphicFramePr>
            <p:nvPr>
              <p:extLst>
                <p:ext uri="{D42A27DB-BD31-4B8C-83A1-F6EECF244321}">
                  <p14:modId xmlns:p14="http://schemas.microsoft.com/office/powerpoint/2010/main" val="1769358615"/>
                </p:ext>
              </p:extLst>
            </p:nvPr>
          </p:nvGraphicFramePr>
          <p:xfrm>
            <a:off x="1120775" y="5173663"/>
            <a:ext cx="2560638" cy="676275"/>
          </p:xfrm>
          <a:graphic>
            <a:graphicData uri="http://schemas.openxmlformats.org/presentationml/2006/ole">
              <mc:AlternateContent xmlns:mc="http://schemas.openxmlformats.org/markup-compatibility/2006">
                <mc:Choice xmlns:v="urn:schemas-microsoft-com:vml" Requires="v">
                  <p:oleObj spid="_x0000_s52758" name="Equation" r:id="rId19" imgW="1968480" imgH="520560" progId="Equation.3">
                    <p:embed/>
                  </p:oleObj>
                </mc:Choice>
                <mc:Fallback>
                  <p:oleObj name="Equation" r:id="rId19" imgW="1968480" imgH="520560" progId="Equation.3">
                    <p:embed/>
                    <p:pic>
                      <p:nvPicPr>
                        <p:cNvPr id="0" name="Object 15"/>
                        <p:cNvPicPr>
                          <a:picLocks noChangeAspect="1" noChangeArrowheads="1"/>
                        </p:cNvPicPr>
                        <p:nvPr/>
                      </p:nvPicPr>
                      <p:blipFill>
                        <a:blip r:embed="rId20"/>
                        <a:srcRect/>
                        <a:stretch>
                          <a:fillRect/>
                        </a:stretch>
                      </p:blipFill>
                      <p:spPr bwMode="auto">
                        <a:xfrm>
                          <a:off x="1120775" y="5173663"/>
                          <a:ext cx="2560638" cy="676275"/>
                        </a:xfrm>
                        <a:prstGeom prst="rect">
                          <a:avLst/>
                        </a:prstGeom>
                        <a:noFill/>
                        <a:extLst/>
                      </p:spPr>
                    </p:pic>
                  </p:oleObj>
                </mc:Fallback>
              </mc:AlternateContent>
            </a:graphicData>
          </a:graphic>
        </p:graphicFrame>
        <p:sp>
          <p:nvSpPr>
            <p:cNvPr id="133" name="Right Arrow 132"/>
            <p:cNvSpPr/>
            <p:nvPr/>
          </p:nvSpPr>
          <p:spPr>
            <a:xfrm>
              <a:off x="685800" y="5410200"/>
              <a:ext cx="381000" cy="152400"/>
            </a:xfrm>
            <a:prstGeom prst="rightArrow">
              <a:avLst/>
            </a:prstGeom>
            <a:solidFill>
              <a:srgbClr val="FF0000"/>
            </a:solidFill>
            <a:ln>
              <a:solidFill>
                <a:srgbClr val="E9091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52604" name="Picture 140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34000" y="1143000"/>
            <a:ext cx="3048000" cy="205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605" name="Picture 140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34001" y="3694718"/>
            <a:ext cx="2971800" cy="200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0" name="Content Placeholder 2"/>
          <p:cNvSpPr>
            <a:spLocks noGrp="1"/>
          </p:cNvSpPr>
          <p:nvPr>
            <p:ph idx="1"/>
          </p:nvPr>
        </p:nvSpPr>
        <p:spPr>
          <a:xfrm>
            <a:off x="381000" y="1143000"/>
            <a:ext cx="8610600" cy="5715000"/>
          </a:xfrm>
        </p:spPr>
        <p:txBody>
          <a:bodyPr/>
          <a:lstStyle/>
          <a:p>
            <a:pPr marL="273050" lvl="1" indent="-273050" eaLnBrk="1" hangingPunct="1">
              <a:buClr>
                <a:srgbClr val="0BD0D9"/>
              </a:buClr>
              <a:buSzPct val="95000"/>
              <a:buFont typeface="Wingdings 2" pitchFamily="18" charset="2"/>
              <a:buNone/>
            </a:pPr>
            <a:r>
              <a:rPr lang="en-US" altLang="ja-JP" sz="2000" i="1" u="sng" smtClean="0">
                <a:solidFill>
                  <a:srgbClr val="FF0000"/>
                </a:solidFill>
                <a:cs typeface="HGP明朝E"/>
              </a:rPr>
              <a:t>b. Hồi tiếp nối tiếp điện áp</a:t>
            </a:r>
          </a:p>
          <a:p>
            <a:pPr eaLnBrk="1" hangingPunct="1">
              <a:buFontTx/>
              <a:buAutoNum type="arabicPeriod"/>
            </a:pPr>
            <a:endParaRPr lang="en-US" sz="1800" smtClean="0">
              <a:latin typeface="Times New Roman" pitchFamily="18" charset="0"/>
              <a:cs typeface="Times New Roman" pitchFamily="18" charset="0"/>
            </a:endParaRPr>
          </a:p>
          <a:p>
            <a:pPr eaLnBrk="1" hangingPunct="1">
              <a:buFontTx/>
              <a:buAutoNum type="arabicPeriod"/>
            </a:pPr>
            <a:endParaRPr lang="en-US" sz="1800" smtClean="0">
              <a:latin typeface="Times New Roman" pitchFamily="18" charset="0"/>
              <a:cs typeface="Times New Roman" pitchFamily="18" charset="0"/>
            </a:endParaRPr>
          </a:p>
          <a:p>
            <a:pPr eaLnBrk="1" hangingPunct="1"/>
            <a:r>
              <a:rPr lang="en-US" sz="1800" smtClean="0">
                <a:cs typeface="Times New Roman" pitchFamily="18" charset="0"/>
              </a:rPr>
              <a:t>Trở kháng vào:</a:t>
            </a:r>
          </a:p>
          <a:p>
            <a:pPr eaLnBrk="1" hangingPunct="1"/>
            <a:endParaRPr lang="en-US" sz="1800" smtClean="0">
              <a:latin typeface="Times New Roman" pitchFamily="18" charset="0"/>
              <a:cs typeface="Times New Roman" pitchFamily="18" charset="0"/>
            </a:endParaRPr>
          </a:p>
          <a:p>
            <a:pPr eaLnBrk="1" hangingPunct="1"/>
            <a:endParaRPr lang="en-US" sz="1800" smtClean="0">
              <a:latin typeface="Times New Roman" pitchFamily="18" charset="0"/>
              <a:cs typeface="Times New Roman" pitchFamily="18" charset="0"/>
            </a:endParaRPr>
          </a:p>
          <a:p>
            <a:pPr eaLnBrk="1" hangingPunct="1">
              <a:buFontTx/>
              <a:buNone/>
            </a:pPr>
            <a:r>
              <a:rPr lang="en-US" sz="1800" smtClean="0">
                <a:latin typeface="Times New Roman" pitchFamily="18" charset="0"/>
                <a:cs typeface="Times New Roman" pitchFamily="18" charset="0"/>
              </a:rPr>
              <a:t>     </a:t>
            </a:r>
          </a:p>
          <a:p>
            <a:pPr eaLnBrk="1" hangingPunct="1">
              <a:buFontTx/>
              <a:buNone/>
            </a:pPr>
            <a:r>
              <a:rPr lang="en-US" sz="1800" smtClean="0">
                <a:latin typeface="Times New Roman" pitchFamily="18" charset="0"/>
                <a:cs typeface="Times New Roman" pitchFamily="18" charset="0"/>
              </a:rPr>
              <a:t> </a:t>
            </a:r>
            <a:r>
              <a:rPr lang="en-US" sz="1800" smtClean="0">
                <a:latin typeface="Constantia" pitchFamily="18" charset="0"/>
                <a:cs typeface="Times New Roman" pitchFamily="18" charset="0"/>
              </a:rPr>
              <a:t>Trở kháng vào của mạch khi có hồi tiếp sẽ tăng lên (1+</a:t>
            </a:r>
            <a:r>
              <a:rPr lang="el-GR" sz="1800" smtClean="0">
                <a:latin typeface="Constantia" pitchFamily="18" charset="0"/>
                <a:cs typeface="Times New Roman" pitchFamily="18" charset="0"/>
              </a:rPr>
              <a:t>β</a:t>
            </a:r>
            <a:r>
              <a:rPr lang="en-US" sz="1800" smtClean="0">
                <a:latin typeface="Constantia" pitchFamily="18" charset="0"/>
                <a:cs typeface="Times New Roman" pitchFamily="18" charset="0"/>
              </a:rPr>
              <a:t>A) lần so với mạch khi không có hồi tiếp </a:t>
            </a:r>
          </a:p>
          <a:p>
            <a:pPr eaLnBrk="1" hangingPunct="1"/>
            <a:r>
              <a:rPr lang="en-US" sz="1800" smtClean="0">
                <a:cs typeface="Times New Roman" pitchFamily="18" charset="0"/>
              </a:rPr>
              <a:t>Trở kháng ra:</a:t>
            </a:r>
          </a:p>
          <a:p>
            <a:pPr marL="0" indent="0" eaLnBrk="1" hangingPunct="1">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AutoNum type="arabicPeriod"/>
            </a:pPr>
            <a:endParaRPr lang="en-US" sz="1800" smtClean="0">
              <a:latin typeface="Times New Roman" pitchFamily="18" charset="0"/>
              <a:cs typeface="Times New Roman" pitchFamily="18" charset="0"/>
            </a:endParaRPr>
          </a:p>
          <a:p>
            <a:pPr eaLnBrk="1" hangingPunct="1">
              <a:buFontTx/>
              <a:buAutoNum type="arabicPeriod"/>
            </a:pPr>
            <a:endParaRPr lang="en-US" sz="1800" smtClean="0">
              <a:latin typeface="Times New Roman" pitchFamily="18" charset="0"/>
              <a:cs typeface="Times New Roman" pitchFamily="18" charset="0"/>
            </a:endParaRPr>
          </a:p>
          <a:p>
            <a:pPr eaLnBrk="1" hangingPunct="1">
              <a:buFontTx/>
              <a:buAutoNum type="arabicPeriod"/>
            </a:pPr>
            <a:endParaRPr lang="en-US" sz="1800" smtClean="0">
              <a:latin typeface="Times New Roman" pitchFamily="18" charset="0"/>
              <a:cs typeface="Times New Roman" pitchFamily="18" charset="0"/>
            </a:endParaRPr>
          </a:p>
          <a:p>
            <a:pPr eaLnBrk="1" hangingPunct="1">
              <a:buFontTx/>
              <a:buAutoNum type="arabicPeriod"/>
            </a:pPr>
            <a:endParaRPr lang="en-US" sz="1800" smtClean="0">
              <a:latin typeface="Times New Roman" pitchFamily="18" charset="0"/>
              <a:cs typeface="Times New Roman" pitchFamily="18" charset="0"/>
            </a:endParaRPr>
          </a:p>
          <a:p>
            <a:pPr eaLnBrk="1" hangingPunct="1">
              <a:buFontTx/>
              <a:buAutoNum type="arabicPeriod"/>
            </a:pPr>
            <a:endParaRPr lang="en-US" sz="1800" smtClean="0">
              <a:latin typeface="Times New Roman" pitchFamily="18" charset="0"/>
              <a:cs typeface="Times New Roman" pitchFamily="18" charset="0"/>
            </a:endParaRPr>
          </a:p>
          <a:p>
            <a:pPr eaLnBrk="1" hangingPunct="1">
              <a:buFontTx/>
              <a:buAutoNum type="arabicPeriod"/>
            </a:pPr>
            <a:endParaRPr lang="en-US" sz="1800" smtClean="0">
              <a:latin typeface="Times New Roman" pitchFamily="18" charset="0"/>
              <a:cs typeface="Times New Roman" pitchFamily="18" charset="0"/>
            </a:endParaRPr>
          </a:p>
          <a:p>
            <a:pPr eaLnBrk="1" hangingPunct="1">
              <a:buFontTx/>
              <a:buAutoNum type="arabicPeriod"/>
            </a:pPr>
            <a:endParaRPr lang="en-US" sz="1800" smtClean="0">
              <a:latin typeface="Times New Roman" pitchFamily="18" charset="0"/>
              <a:cs typeface="Times New Roman" pitchFamily="18" charset="0"/>
            </a:endParaRPr>
          </a:p>
        </p:txBody>
      </p:sp>
      <p:graphicFrame>
        <p:nvGraphicFramePr>
          <p:cNvPr id="24578" name="Object 4"/>
          <p:cNvGraphicFramePr>
            <a:graphicFrameLocks noChangeAspect="1"/>
          </p:cNvGraphicFramePr>
          <p:nvPr>
            <p:extLst>
              <p:ext uri="{D42A27DB-BD31-4B8C-83A1-F6EECF244321}">
                <p14:modId xmlns:p14="http://schemas.microsoft.com/office/powerpoint/2010/main" val="2970558500"/>
              </p:ext>
            </p:extLst>
          </p:nvPr>
        </p:nvGraphicFramePr>
        <p:xfrm>
          <a:off x="990600" y="1531143"/>
          <a:ext cx="1873250" cy="384175"/>
        </p:xfrm>
        <a:graphic>
          <a:graphicData uri="http://schemas.openxmlformats.org/presentationml/2006/ole">
            <mc:AlternateContent xmlns:mc="http://schemas.openxmlformats.org/markup-compatibility/2006">
              <mc:Choice xmlns:v="urn:schemas-microsoft-com:vml" Requires="v">
                <p:oleObj spid="_x0000_s54563" name="Equation" r:id="rId3" imgW="1168200" imgH="241200" progId="Equation.3">
                  <p:embed/>
                </p:oleObj>
              </mc:Choice>
              <mc:Fallback>
                <p:oleObj name="Equation" r:id="rId3" imgW="116820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531143"/>
                        <a:ext cx="1873250"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79" name="Object 5"/>
          <p:cNvGraphicFramePr>
            <a:graphicFrameLocks noChangeAspect="1"/>
          </p:cNvGraphicFramePr>
          <p:nvPr>
            <p:extLst>
              <p:ext uri="{D42A27DB-BD31-4B8C-83A1-F6EECF244321}">
                <p14:modId xmlns:p14="http://schemas.microsoft.com/office/powerpoint/2010/main" val="27659410"/>
              </p:ext>
            </p:extLst>
          </p:nvPr>
        </p:nvGraphicFramePr>
        <p:xfrm>
          <a:off x="1060450" y="1941132"/>
          <a:ext cx="1158875" cy="384175"/>
        </p:xfrm>
        <a:graphic>
          <a:graphicData uri="http://schemas.openxmlformats.org/presentationml/2006/ole">
            <mc:AlternateContent xmlns:mc="http://schemas.openxmlformats.org/markup-compatibility/2006">
              <mc:Choice xmlns:v="urn:schemas-microsoft-com:vml" Requires="v">
                <p:oleObj spid="_x0000_s54564" name="Equation" r:id="rId5" imgW="723600" imgH="241200" progId="Equation.3">
                  <p:embed/>
                </p:oleObj>
              </mc:Choice>
              <mc:Fallback>
                <p:oleObj name="Equation" r:id="rId5" imgW="72360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450" y="1941132"/>
                        <a:ext cx="1158875"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0" name="Object 9"/>
          <p:cNvGraphicFramePr>
            <a:graphicFrameLocks noChangeAspect="1"/>
          </p:cNvGraphicFramePr>
          <p:nvPr>
            <p:extLst>
              <p:ext uri="{D42A27DB-BD31-4B8C-83A1-F6EECF244321}">
                <p14:modId xmlns:p14="http://schemas.microsoft.com/office/powerpoint/2010/main" val="2323906261"/>
              </p:ext>
            </p:extLst>
          </p:nvPr>
        </p:nvGraphicFramePr>
        <p:xfrm>
          <a:off x="952356" y="2676082"/>
          <a:ext cx="3505487" cy="688850"/>
        </p:xfrm>
        <a:graphic>
          <a:graphicData uri="http://schemas.openxmlformats.org/presentationml/2006/ole">
            <mc:AlternateContent xmlns:mc="http://schemas.openxmlformats.org/markup-compatibility/2006">
              <mc:Choice xmlns:v="urn:schemas-microsoft-com:vml" Requires="v">
                <p:oleObj spid="_x0000_s54565" name="Equation" r:id="rId7" imgW="2831760" imgH="457200" progId="Equation.3">
                  <p:embed/>
                </p:oleObj>
              </mc:Choice>
              <mc:Fallback>
                <p:oleObj name="Equation" r:id="rId7" imgW="2831760" imgH="4572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356" y="2676082"/>
                        <a:ext cx="3505487" cy="688850"/>
                      </a:xfrm>
                      <a:prstGeom prst="rect">
                        <a:avLst/>
                      </a:prstGeom>
                      <a:noFill/>
                      <a:extLst/>
                    </p:spPr>
                  </p:pic>
                </p:oleObj>
              </mc:Fallback>
            </mc:AlternateContent>
          </a:graphicData>
        </a:graphic>
      </p:graphicFrame>
      <p:graphicFrame>
        <p:nvGraphicFramePr>
          <p:cNvPr id="24582" name="Object 11"/>
          <p:cNvGraphicFramePr>
            <a:graphicFrameLocks noChangeAspect="1"/>
          </p:cNvGraphicFramePr>
          <p:nvPr>
            <p:extLst>
              <p:ext uri="{D42A27DB-BD31-4B8C-83A1-F6EECF244321}">
                <p14:modId xmlns:p14="http://schemas.microsoft.com/office/powerpoint/2010/main" val="1263550625"/>
              </p:ext>
            </p:extLst>
          </p:nvPr>
        </p:nvGraphicFramePr>
        <p:xfrm>
          <a:off x="2252662" y="3962400"/>
          <a:ext cx="1684338" cy="742950"/>
        </p:xfrm>
        <a:graphic>
          <a:graphicData uri="http://schemas.openxmlformats.org/presentationml/2006/ole">
            <mc:AlternateContent xmlns:mc="http://schemas.openxmlformats.org/markup-compatibility/2006">
              <mc:Choice xmlns:v="urn:schemas-microsoft-com:vml" Requires="v">
                <p:oleObj spid="_x0000_s54566" name="Equation" r:id="rId9" imgW="1180800" imgH="520560" progId="Equation.3">
                  <p:embed/>
                </p:oleObj>
              </mc:Choice>
              <mc:Fallback>
                <p:oleObj name="Equation" r:id="rId9" imgW="1180800" imgH="520560" progId="Equation.3">
                  <p:embed/>
                  <p:pic>
                    <p:nvPicPr>
                      <p:cNvPr id="0" name="Object 11"/>
                      <p:cNvPicPr>
                        <a:picLocks noChangeAspect="1" noChangeArrowheads="1"/>
                      </p:cNvPicPr>
                      <p:nvPr/>
                    </p:nvPicPr>
                    <p:blipFill>
                      <a:blip r:embed="rId10"/>
                      <a:srcRect/>
                      <a:stretch>
                        <a:fillRect/>
                      </a:stretch>
                    </p:blipFill>
                    <p:spPr bwMode="auto">
                      <a:xfrm>
                        <a:off x="2252662" y="3962400"/>
                        <a:ext cx="1684338" cy="742950"/>
                      </a:xfrm>
                      <a:prstGeom prst="rect">
                        <a:avLst/>
                      </a:prstGeom>
                      <a:noFill/>
                      <a:extLst/>
                    </p:spPr>
                  </p:pic>
                </p:oleObj>
              </mc:Fallback>
            </mc:AlternateContent>
          </a:graphicData>
        </a:graphic>
      </p:graphicFrame>
      <p:graphicFrame>
        <p:nvGraphicFramePr>
          <p:cNvPr id="24584" name="Object 276"/>
          <p:cNvGraphicFramePr>
            <a:graphicFrameLocks noChangeAspect="1"/>
          </p:cNvGraphicFramePr>
          <p:nvPr>
            <p:extLst>
              <p:ext uri="{D42A27DB-BD31-4B8C-83A1-F6EECF244321}">
                <p14:modId xmlns:p14="http://schemas.microsoft.com/office/powerpoint/2010/main" val="2559298331"/>
              </p:ext>
            </p:extLst>
          </p:nvPr>
        </p:nvGraphicFramePr>
        <p:xfrm>
          <a:off x="776288" y="5415344"/>
          <a:ext cx="2119312" cy="542544"/>
        </p:xfrm>
        <a:graphic>
          <a:graphicData uri="http://schemas.openxmlformats.org/presentationml/2006/ole">
            <mc:AlternateContent xmlns:mc="http://schemas.openxmlformats.org/markup-compatibility/2006">
              <mc:Choice xmlns:v="urn:schemas-microsoft-com:vml" Requires="v">
                <p:oleObj spid="_x0000_s54567" name="Equation" r:id="rId11" imgW="1688760" imgH="431640" progId="Equation.3">
                  <p:embed/>
                </p:oleObj>
              </mc:Choice>
              <mc:Fallback>
                <p:oleObj name="Equation" r:id="rId11" imgW="1688760" imgH="431640" progId="Equation.3">
                  <p:embed/>
                  <p:pic>
                    <p:nvPicPr>
                      <p:cNvPr id="0" name="Object 276"/>
                      <p:cNvPicPr>
                        <a:picLocks noChangeAspect="1" noChangeArrowheads="1"/>
                      </p:cNvPicPr>
                      <p:nvPr/>
                    </p:nvPicPr>
                    <p:blipFill>
                      <a:blip r:embed="rId12"/>
                      <a:srcRect/>
                      <a:stretch>
                        <a:fillRect/>
                      </a:stretch>
                    </p:blipFill>
                    <p:spPr bwMode="auto">
                      <a:xfrm>
                        <a:off x="776288" y="5415344"/>
                        <a:ext cx="2119312" cy="542544"/>
                      </a:xfrm>
                      <a:prstGeom prst="rect">
                        <a:avLst/>
                      </a:prstGeom>
                      <a:noFill/>
                      <a:extLst/>
                    </p:spPr>
                  </p:pic>
                </p:oleObj>
              </mc:Fallback>
            </mc:AlternateContent>
          </a:graphicData>
        </a:graphic>
      </p:graphicFrame>
      <p:graphicFrame>
        <p:nvGraphicFramePr>
          <p:cNvPr id="24585" name="Object 277"/>
          <p:cNvGraphicFramePr>
            <a:graphicFrameLocks noChangeAspect="1"/>
          </p:cNvGraphicFramePr>
          <p:nvPr>
            <p:extLst>
              <p:ext uri="{D42A27DB-BD31-4B8C-83A1-F6EECF244321}">
                <p14:modId xmlns:p14="http://schemas.microsoft.com/office/powerpoint/2010/main" val="313837426"/>
              </p:ext>
            </p:extLst>
          </p:nvPr>
        </p:nvGraphicFramePr>
        <p:xfrm>
          <a:off x="876300" y="4789960"/>
          <a:ext cx="1295400" cy="323850"/>
        </p:xfrm>
        <a:graphic>
          <a:graphicData uri="http://schemas.openxmlformats.org/presentationml/2006/ole">
            <mc:AlternateContent xmlns:mc="http://schemas.openxmlformats.org/markup-compatibility/2006">
              <mc:Choice xmlns:v="urn:schemas-microsoft-com:vml" Requires="v">
                <p:oleObj spid="_x0000_s54568" name="Equation" r:id="rId13" imgW="965160" imgH="241200" progId="Equation.3">
                  <p:embed/>
                </p:oleObj>
              </mc:Choice>
              <mc:Fallback>
                <p:oleObj name="Equation" r:id="rId13" imgW="965160" imgH="241200" progId="Equation.3">
                  <p:embed/>
                  <p:pic>
                    <p:nvPicPr>
                      <p:cNvPr id="0" name="Object 27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300" y="4789960"/>
                        <a:ext cx="1295400" cy="323850"/>
                      </a:xfrm>
                      <a:prstGeom prst="rect">
                        <a:avLst/>
                      </a:prstGeom>
                      <a:noFill/>
                      <a:extLst/>
                    </p:spPr>
                  </p:pic>
                </p:oleObj>
              </mc:Fallback>
            </mc:AlternateContent>
          </a:graphicData>
        </a:graphic>
      </p:graphicFrame>
      <p:sp>
        <p:nvSpPr>
          <p:cNvPr id="294" name="Left-Right Arrow 293"/>
          <p:cNvSpPr/>
          <p:nvPr/>
        </p:nvSpPr>
        <p:spPr>
          <a:xfrm>
            <a:off x="2247900" y="4866160"/>
            <a:ext cx="457200" cy="152400"/>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4586" name="Object 278"/>
          <p:cNvGraphicFramePr>
            <a:graphicFrameLocks noChangeAspect="1"/>
          </p:cNvGraphicFramePr>
          <p:nvPr>
            <p:extLst>
              <p:ext uri="{D42A27DB-BD31-4B8C-83A1-F6EECF244321}">
                <p14:modId xmlns:p14="http://schemas.microsoft.com/office/powerpoint/2010/main" val="2147171363"/>
              </p:ext>
            </p:extLst>
          </p:nvPr>
        </p:nvGraphicFramePr>
        <p:xfrm>
          <a:off x="2871788" y="4789488"/>
          <a:ext cx="1409700" cy="339725"/>
        </p:xfrm>
        <a:graphic>
          <a:graphicData uri="http://schemas.openxmlformats.org/presentationml/2006/ole">
            <mc:AlternateContent xmlns:mc="http://schemas.openxmlformats.org/markup-compatibility/2006">
              <mc:Choice xmlns:v="urn:schemas-microsoft-com:vml" Requires="v">
                <p:oleObj spid="_x0000_s54569" name="Equation" r:id="rId15" imgW="1002960" imgH="241200" progId="Equation.3">
                  <p:embed/>
                </p:oleObj>
              </mc:Choice>
              <mc:Fallback>
                <p:oleObj name="Equation" r:id="rId15" imgW="1002960" imgH="241200" progId="Equation.3">
                  <p:embed/>
                  <p:pic>
                    <p:nvPicPr>
                      <p:cNvPr id="0" name="Object 278"/>
                      <p:cNvPicPr>
                        <a:picLocks noChangeAspect="1" noChangeArrowheads="1"/>
                      </p:cNvPicPr>
                      <p:nvPr/>
                    </p:nvPicPr>
                    <p:blipFill>
                      <a:blip r:embed="rId16"/>
                      <a:srcRect/>
                      <a:stretch>
                        <a:fillRect/>
                      </a:stretch>
                    </p:blipFill>
                    <p:spPr bwMode="auto">
                      <a:xfrm>
                        <a:off x="2871788" y="4789488"/>
                        <a:ext cx="1409700" cy="339725"/>
                      </a:xfrm>
                      <a:prstGeom prst="rect">
                        <a:avLst/>
                      </a:prstGeom>
                      <a:noFill/>
                      <a:extLst/>
                    </p:spPr>
                  </p:pic>
                </p:oleObj>
              </mc:Fallback>
            </mc:AlternateContent>
          </a:graphicData>
        </a:graphic>
      </p:graphicFrame>
      <p:sp>
        <p:nvSpPr>
          <p:cNvPr id="296" name="Right Arrow 295"/>
          <p:cNvSpPr/>
          <p:nvPr/>
        </p:nvSpPr>
        <p:spPr>
          <a:xfrm>
            <a:off x="3086100" y="5596569"/>
            <a:ext cx="533400" cy="1524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4587" name="Object 281"/>
          <p:cNvGraphicFramePr>
            <a:graphicFrameLocks noChangeAspect="1"/>
          </p:cNvGraphicFramePr>
          <p:nvPr>
            <p:extLst>
              <p:ext uri="{D42A27DB-BD31-4B8C-83A1-F6EECF244321}">
                <p14:modId xmlns:p14="http://schemas.microsoft.com/office/powerpoint/2010/main" val="3264223682"/>
              </p:ext>
            </p:extLst>
          </p:nvPr>
        </p:nvGraphicFramePr>
        <p:xfrm>
          <a:off x="3733800" y="5439569"/>
          <a:ext cx="1579562" cy="559733"/>
        </p:xfrm>
        <a:graphic>
          <a:graphicData uri="http://schemas.openxmlformats.org/presentationml/2006/ole">
            <mc:AlternateContent xmlns:mc="http://schemas.openxmlformats.org/markup-compatibility/2006">
              <mc:Choice xmlns:v="urn:schemas-microsoft-com:vml" Requires="v">
                <p:oleObj spid="_x0000_s54570" name="Equation" r:id="rId17" imgW="1218960" imgH="431640" progId="Equation.3">
                  <p:embed/>
                </p:oleObj>
              </mc:Choice>
              <mc:Fallback>
                <p:oleObj name="Equation" r:id="rId17" imgW="1218960" imgH="431640" progId="Equation.3">
                  <p:embed/>
                  <p:pic>
                    <p:nvPicPr>
                      <p:cNvPr id="0" name="Object 281"/>
                      <p:cNvPicPr>
                        <a:picLocks noChangeAspect="1" noChangeArrowheads="1"/>
                      </p:cNvPicPr>
                      <p:nvPr/>
                    </p:nvPicPr>
                    <p:blipFill>
                      <a:blip r:embed="rId18"/>
                      <a:srcRect/>
                      <a:stretch>
                        <a:fillRect/>
                      </a:stretch>
                    </p:blipFill>
                    <p:spPr bwMode="auto">
                      <a:xfrm>
                        <a:off x="3733800" y="5439569"/>
                        <a:ext cx="1579562" cy="559733"/>
                      </a:xfrm>
                      <a:prstGeom prst="rect">
                        <a:avLst/>
                      </a:prstGeom>
                      <a:noFill/>
                      <a:extLst/>
                    </p:spPr>
                  </p:pic>
                </p:oleObj>
              </mc:Fallback>
            </mc:AlternateContent>
          </a:graphicData>
        </a:graphic>
      </p:graphicFrame>
      <p:sp>
        <p:nvSpPr>
          <p:cNvPr id="24598" name="AutoShape 98"/>
          <p:cNvSpPr>
            <a:spLocks noChangeAspect="1" noChangeArrowheads="1"/>
          </p:cNvSpPr>
          <p:nvPr/>
        </p:nvSpPr>
        <p:spPr bwMode="auto">
          <a:xfrm>
            <a:off x="3352800" y="4021138"/>
            <a:ext cx="4343400" cy="2836862"/>
          </a:xfrm>
          <a:prstGeom prst="rect">
            <a:avLst/>
          </a:prstGeom>
          <a:noFill/>
          <a:ln w="9525">
            <a:noFill/>
            <a:miter lim="800000"/>
            <a:headEnd/>
            <a:tailEnd/>
          </a:ln>
        </p:spPr>
        <p:txBody>
          <a:bodyPr/>
          <a:lstStyle/>
          <a:p>
            <a:endParaRPr lang="en-US"/>
          </a:p>
        </p:txBody>
      </p:sp>
      <p:sp>
        <p:nvSpPr>
          <p:cNvPr id="24599" name="AutoShape 184"/>
          <p:cNvSpPr>
            <a:spLocks noChangeAspect="1" noChangeArrowheads="1"/>
          </p:cNvSpPr>
          <p:nvPr/>
        </p:nvSpPr>
        <p:spPr bwMode="auto">
          <a:xfrm>
            <a:off x="4800600" y="304800"/>
            <a:ext cx="4343400" cy="2836863"/>
          </a:xfrm>
          <a:prstGeom prst="rect">
            <a:avLst/>
          </a:prstGeom>
          <a:noFill/>
          <a:ln w="9525">
            <a:noFill/>
            <a:miter lim="800000"/>
            <a:headEnd/>
            <a:tailEnd/>
          </a:ln>
        </p:spPr>
        <p:txBody>
          <a:bodyPr/>
          <a:lstStyle/>
          <a:p>
            <a:endParaRPr lang="en-US"/>
          </a:p>
        </p:txBody>
      </p:sp>
      <p:sp>
        <p:nvSpPr>
          <p:cNvPr id="24600" name="AutoShape 184"/>
          <p:cNvSpPr>
            <a:spLocks noChangeAspect="1" noChangeArrowheads="1"/>
          </p:cNvSpPr>
          <p:nvPr/>
        </p:nvSpPr>
        <p:spPr bwMode="auto">
          <a:xfrm>
            <a:off x="4800600" y="304800"/>
            <a:ext cx="4343400" cy="2836863"/>
          </a:xfrm>
          <a:prstGeom prst="rect">
            <a:avLst/>
          </a:prstGeom>
          <a:noFill/>
          <a:ln w="9525">
            <a:noFill/>
            <a:miter lim="800000"/>
            <a:headEnd/>
            <a:tailEnd/>
          </a:ln>
        </p:spPr>
        <p:txBody>
          <a:bodyPr/>
          <a:lstStyle/>
          <a:p>
            <a:endParaRPr lang="en-US"/>
          </a:p>
        </p:txBody>
      </p:sp>
      <p:sp>
        <p:nvSpPr>
          <p:cNvPr id="27" name="Title 1"/>
          <p:cNvSpPr>
            <a:spLocks noGrp="1"/>
          </p:cNvSpPr>
          <p:nvPr>
            <p:ph type="title"/>
          </p:nvPr>
        </p:nvSpPr>
        <p:spPr>
          <a:xfrm>
            <a:off x="609600" y="237309"/>
            <a:ext cx="7620000" cy="914400"/>
          </a:xfrm>
        </p:spPr>
        <p:txBody>
          <a:bodyPr/>
          <a:lstStyle/>
          <a:p>
            <a:pPr algn="ctr"/>
            <a:r>
              <a:rPr lang="en-US" sz="3200" smtClean="0">
                <a:latin typeface="+mn-lt"/>
                <a:cs typeface="Times New Roman" pitchFamily="18" charset="0"/>
              </a:rPr>
              <a:t>2.5.3. Ảnh hưởng của hồi tiếp đến các thông số của mạch</a:t>
            </a:r>
            <a:endParaRPr lang="en-US" sz="3200" smtClean="0">
              <a:latin typeface="+mn-lt"/>
            </a:endParaRPr>
          </a:p>
        </p:txBody>
      </p:sp>
      <p:pic>
        <p:nvPicPr>
          <p:cNvPr id="54433" name="Picture 118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29200" y="1219200"/>
            <a:ext cx="3257550" cy="212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434" name="Picture 118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8800" y="4163950"/>
            <a:ext cx="3262312" cy="218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half" idx="1"/>
              </p:nvPr>
            </p:nvSpPr>
            <p:spPr>
              <a:xfrm>
                <a:off x="381000" y="1219200"/>
                <a:ext cx="4495800" cy="5257800"/>
              </a:xfrm>
            </p:spPr>
            <p:txBody>
              <a:bodyPr>
                <a:noAutofit/>
              </a:bodyPr>
              <a:lstStyle/>
              <a:p>
                <a:pPr eaLnBrk="1" fontAlgn="auto" hangingPunct="1">
                  <a:spcAft>
                    <a:spcPts val="0"/>
                  </a:spcAft>
                  <a:buClr>
                    <a:srgbClr val="FF0000"/>
                  </a:buClr>
                  <a:buFont typeface="Wingdings" panose="05000000000000000000" pitchFamily="2" charset="2"/>
                  <a:buChar char="Ø"/>
                  <a:defRPr/>
                </a:pPr>
                <a:r>
                  <a:rPr lang="en-US" altLang="ja-JP" sz="2400" smtClean="0">
                    <a:solidFill>
                      <a:srgbClr val="FF0000"/>
                    </a:solidFill>
                    <a:latin typeface="Times New Roman" pitchFamily="18" charset="0"/>
                    <a:cs typeface="Times New Roman" pitchFamily="18" charset="0"/>
                  </a:rPr>
                  <a:t>Hiệu suất</a:t>
                </a:r>
                <a:r>
                  <a:rPr lang="en-US" altLang="ja-JP" sz="2000" smtClean="0">
                    <a:latin typeface="Times New Roman" pitchFamily="18" charset="0"/>
                    <a:cs typeface="Times New Roman" pitchFamily="18" charset="0"/>
                  </a:rPr>
                  <a:t>:</a:t>
                </a:r>
                <a:r>
                  <a:rPr lang="ja-JP" altLang="en-US" sz="2000">
                    <a:latin typeface="Times New Roman" pitchFamily="18" charset="0"/>
                    <a:cs typeface="Times New Roman" pitchFamily="18" charset="0"/>
                  </a:rPr>
                  <a:t> </a:t>
                </a:r>
                <a:r>
                  <a:rPr lang="en-US" altLang="ja-JP" sz="2000">
                    <a:latin typeface="Times New Roman" pitchFamily="18" charset="0"/>
                    <a:cs typeface="Times New Roman" pitchFamily="18" charset="0"/>
                  </a:rPr>
                  <a:t>Hiệu suất</a:t>
                </a:r>
                <a:r>
                  <a:rPr lang="ja-JP" altLang="en-US" sz="2000">
                    <a:latin typeface="Times New Roman" pitchFamily="18" charset="0"/>
                    <a:cs typeface="Times New Roman" pitchFamily="18" charset="0"/>
                  </a:rPr>
                  <a:t> </a:t>
                </a:r>
                <a:r>
                  <a:rPr lang="vi-VN" altLang="ja-JP" sz="2000">
                    <a:latin typeface="Times New Roman" pitchFamily="18" charset="0"/>
                    <a:cs typeface="Times New Roman" pitchFamily="18" charset="0"/>
                  </a:rPr>
                  <a:t>của mạch khuếch đại </a:t>
                </a:r>
                <a:r>
                  <a:rPr lang="ja-JP" altLang="en-US" sz="2000">
                    <a:latin typeface="Times New Roman" pitchFamily="18" charset="0"/>
                    <a:cs typeface="Times New Roman" pitchFamily="18" charset="0"/>
                  </a:rPr>
                  <a:t> </a:t>
                </a:r>
                <a:r>
                  <a:rPr lang="en-US" altLang="ja-JP" sz="2000">
                    <a:latin typeface="Times New Roman" pitchFamily="18" charset="0"/>
                    <a:cs typeface="Times New Roman" pitchFamily="18" charset="0"/>
                  </a:rPr>
                  <a:t>là</a:t>
                </a:r>
                <a:r>
                  <a:rPr lang="ja-JP" altLang="en-US" sz="2000">
                    <a:latin typeface="Times New Roman" pitchFamily="18" charset="0"/>
                    <a:cs typeface="Times New Roman" pitchFamily="18" charset="0"/>
                  </a:rPr>
                  <a:t> </a:t>
                </a:r>
                <a:r>
                  <a:rPr lang="en-US" altLang="ja-JP" sz="2000" err="1">
                    <a:latin typeface="Times New Roman" pitchFamily="18" charset="0"/>
                    <a:cs typeface="Times New Roman" pitchFamily="18" charset="0"/>
                  </a:rPr>
                  <a:t>tỷ</a:t>
                </a:r>
                <a:r>
                  <a:rPr lang="ja-JP" altLang="en-US" sz="2000">
                    <a:latin typeface="Times New Roman" pitchFamily="18" charset="0"/>
                    <a:cs typeface="Times New Roman" pitchFamily="18" charset="0"/>
                  </a:rPr>
                  <a:t> </a:t>
                </a:r>
                <a:r>
                  <a:rPr lang="en-US" altLang="ja-JP" sz="2000">
                    <a:latin typeface="Times New Roman" pitchFamily="18" charset="0"/>
                    <a:cs typeface="Times New Roman" pitchFamily="18" charset="0"/>
                  </a:rPr>
                  <a:t>số</a:t>
                </a:r>
                <a:r>
                  <a:rPr lang="ja-JP" altLang="en-US" sz="2000">
                    <a:latin typeface="Times New Roman" pitchFamily="18" charset="0"/>
                    <a:cs typeface="Times New Roman" pitchFamily="18" charset="0"/>
                  </a:rPr>
                  <a:t> </a:t>
                </a:r>
                <a:r>
                  <a:rPr lang="en-US" altLang="ja-JP" sz="2000">
                    <a:latin typeface="Times New Roman" pitchFamily="18" charset="0"/>
                    <a:cs typeface="Times New Roman" pitchFamily="18" charset="0"/>
                  </a:rPr>
                  <a:t>của công suất ra và</a:t>
                </a:r>
                <a:r>
                  <a:rPr lang="ja-JP" altLang="en-US" sz="2000">
                    <a:latin typeface="Times New Roman" pitchFamily="18" charset="0"/>
                    <a:cs typeface="Times New Roman" pitchFamily="18" charset="0"/>
                  </a:rPr>
                  <a:t> </a:t>
                </a:r>
                <a:r>
                  <a:rPr lang="en-US" altLang="ja-JP" sz="2000">
                    <a:latin typeface="Times New Roman" pitchFamily="18" charset="0"/>
                    <a:cs typeface="Times New Roman" pitchFamily="18" charset="0"/>
                  </a:rPr>
                  <a:t>công suất nguồn tín hiệu 1 chiều tiêu </a:t>
                </a:r>
                <a:r>
                  <a:rPr lang="en-US" altLang="ja-JP" sz="2000" smtClean="0">
                    <a:latin typeface="Times New Roman" pitchFamily="18" charset="0"/>
                    <a:cs typeface="Times New Roman" pitchFamily="18" charset="0"/>
                  </a:rPr>
                  <a:t>thụ</a:t>
                </a:r>
              </a:p>
              <a:p>
                <a:pPr marL="0" indent="0" eaLnBrk="1" fontAlgn="auto" hangingPunct="1">
                  <a:spcAft>
                    <a:spcPts val="0"/>
                  </a:spcAft>
                  <a:buClr>
                    <a:srgbClr val="FF0000"/>
                  </a:buClr>
                  <a:buNone/>
                  <a:defRPr/>
                </a:pPr>
                <a14:m>
                  <m:oMathPara xmlns:m="http://schemas.openxmlformats.org/officeDocument/2006/math">
                    <m:oMathParaPr>
                      <m:jc m:val="centerGroup"/>
                    </m:oMathParaPr>
                    <m:oMath xmlns:m="http://schemas.openxmlformats.org/officeDocument/2006/math">
                      <m:r>
                        <a:rPr lang="ja-JP" altLang="en-US" sz="2000" i="1" smtClean="0">
                          <a:latin typeface="Cambria Math" panose="02040503050406030204" pitchFamily="18" charset="0"/>
                          <a:cs typeface="Times New Roman" pitchFamily="18" charset="0"/>
                        </a:rPr>
                        <m:t>𝜂</m:t>
                      </m:r>
                      <m:r>
                        <a:rPr lang="en-US" altLang="ja-JP" sz="2000" b="0" i="1" smtClean="0">
                          <a:latin typeface="Cambria Math" panose="02040503050406030204" pitchFamily="18" charset="0"/>
                          <a:cs typeface="Times New Roman" pitchFamily="18" charset="0"/>
                        </a:rPr>
                        <m:t>=</m:t>
                      </m:r>
                      <m:f>
                        <m:fPr>
                          <m:ctrlPr>
                            <a:rPr lang="en-US" altLang="ja-JP" sz="2000" b="0" i="1" smtClean="0">
                              <a:latin typeface="Cambria Math"/>
                              <a:cs typeface="Times New Roman" pitchFamily="18" charset="0"/>
                            </a:rPr>
                          </m:ctrlPr>
                        </m:fPr>
                        <m:num>
                          <m:sSub>
                            <m:sSubPr>
                              <m:ctrlPr>
                                <a:rPr lang="en-US" altLang="ja-JP" sz="2000" b="0" i="1" smtClean="0">
                                  <a:latin typeface="Cambria Math"/>
                                  <a:cs typeface="Times New Roman" pitchFamily="18" charset="0"/>
                                </a:rPr>
                              </m:ctrlPr>
                            </m:sSubPr>
                            <m:e>
                              <m:r>
                                <a:rPr lang="en-US" altLang="ja-JP" sz="2000" b="0" i="1" smtClean="0">
                                  <a:latin typeface="Cambria Math" panose="02040503050406030204" pitchFamily="18" charset="0"/>
                                  <a:cs typeface="Times New Roman" pitchFamily="18" charset="0"/>
                                </a:rPr>
                                <m:t>𝑃</m:t>
                              </m:r>
                            </m:e>
                            <m:sub>
                              <m:r>
                                <a:rPr lang="en-US" altLang="ja-JP" sz="2000" b="0" i="1" smtClean="0">
                                  <a:latin typeface="Cambria Math" panose="02040503050406030204" pitchFamily="18" charset="0"/>
                                  <a:cs typeface="Times New Roman" pitchFamily="18" charset="0"/>
                                </a:rPr>
                                <m:t>𝑜</m:t>
                              </m:r>
                            </m:sub>
                          </m:sSub>
                          <m:r>
                            <a:rPr lang="en-US" altLang="ja-JP" sz="2000" b="0" i="1" smtClean="0">
                              <a:latin typeface="Cambria Math" panose="02040503050406030204" pitchFamily="18" charset="0"/>
                              <a:cs typeface="Times New Roman" pitchFamily="18" charset="0"/>
                            </a:rPr>
                            <m:t>(</m:t>
                          </m:r>
                          <m:r>
                            <a:rPr lang="en-US" altLang="ja-JP" sz="2000" b="0" i="1" smtClean="0">
                              <a:latin typeface="Cambria Math" panose="02040503050406030204" pitchFamily="18" charset="0"/>
                              <a:cs typeface="Times New Roman" pitchFamily="18" charset="0"/>
                            </a:rPr>
                            <m:t>𝑎𝑐</m:t>
                          </m:r>
                          <m:r>
                            <a:rPr lang="en-US" altLang="ja-JP" sz="2000" b="0" i="1" smtClean="0">
                              <a:latin typeface="Cambria Math" panose="02040503050406030204" pitchFamily="18" charset="0"/>
                              <a:cs typeface="Times New Roman" pitchFamily="18" charset="0"/>
                            </a:rPr>
                            <m:t>)</m:t>
                          </m:r>
                        </m:num>
                        <m:den>
                          <m:sSub>
                            <m:sSubPr>
                              <m:ctrlPr>
                                <a:rPr lang="en-US" altLang="ja-JP" sz="2000" i="1">
                                  <a:latin typeface="Cambria Math"/>
                                  <a:cs typeface="Times New Roman" pitchFamily="18" charset="0"/>
                                </a:rPr>
                              </m:ctrlPr>
                            </m:sSubPr>
                            <m:e>
                              <m:r>
                                <a:rPr lang="en-US" altLang="ja-JP" sz="2000" i="1">
                                  <a:latin typeface="Cambria Math" panose="02040503050406030204" pitchFamily="18" charset="0"/>
                                  <a:cs typeface="Times New Roman" pitchFamily="18" charset="0"/>
                                </a:rPr>
                                <m:t>𝑃</m:t>
                              </m:r>
                            </m:e>
                            <m:sub>
                              <m:r>
                                <a:rPr lang="en-US" altLang="ja-JP" sz="2000" b="0" i="1" smtClean="0">
                                  <a:latin typeface="Cambria Math" panose="02040503050406030204" pitchFamily="18" charset="0"/>
                                  <a:cs typeface="Times New Roman" pitchFamily="18" charset="0"/>
                                </a:rPr>
                                <m:t>𝑖</m:t>
                              </m:r>
                            </m:sub>
                          </m:sSub>
                          <m:r>
                            <a:rPr lang="en-US" altLang="ja-JP" sz="2000" i="1">
                              <a:latin typeface="Cambria Math" panose="02040503050406030204" pitchFamily="18" charset="0"/>
                              <a:cs typeface="Times New Roman" pitchFamily="18" charset="0"/>
                            </a:rPr>
                            <m:t>(</m:t>
                          </m:r>
                          <m:r>
                            <a:rPr lang="en-US" altLang="ja-JP" sz="2000" b="0" i="1" smtClean="0">
                              <a:latin typeface="Cambria Math" panose="02040503050406030204" pitchFamily="18" charset="0"/>
                              <a:cs typeface="Times New Roman" pitchFamily="18" charset="0"/>
                            </a:rPr>
                            <m:t>𝑑</m:t>
                          </m:r>
                          <m:r>
                            <a:rPr lang="en-US" altLang="ja-JP" sz="2000" i="1">
                              <a:latin typeface="Cambria Math" panose="02040503050406030204" pitchFamily="18" charset="0"/>
                              <a:cs typeface="Times New Roman" pitchFamily="18" charset="0"/>
                            </a:rPr>
                            <m:t>𝑐</m:t>
                          </m:r>
                          <m:r>
                            <a:rPr lang="en-US" altLang="ja-JP" sz="2000" i="1">
                              <a:latin typeface="Cambria Math" panose="02040503050406030204" pitchFamily="18" charset="0"/>
                              <a:cs typeface="Times New Roman" pitchFamily="18" charset="0"/>
                            </a:rPr>
                            <m:t>)</m:t>
                          </m:r>
                        </m:den>
                      </m:f>
                    </m:oMath>
                  </m:oMathPara>
                </a14:m>
                <a:endParaRPr lang="en-US" altLang="ja-JP" sz="2000">
                  <a:latin typeface="Times New Roman" pitchFamily="18" charset="0"/>
                  <a:cs typeface="Times New Roman" pitchFamily="18" charset="0"/>
                </a:endParaRPr>
              </a:p>
              <a:p>
                <a:pPr eaLnBrk="1" fontAlgn="auto" hangingPunct="1">
                  <a:spcAft>
                    <a:spcPts val="0"/>
                  </a:spcAft>
                  <a:buClr>
                    <a:srgbClr val="FF0000"/>
                  </a:buClr>
                  <a:buFont typeface="Wingdings" panose="05000000000000000000" pitchFamily="2" charset="2"/>
                  <a:buChar char="Ø"/>
                  <a:defRPr/>
                </a:pPr>
                <a:r>
                  <a:rPr lang="vi-VN" altLang="ja-JP" sz="2400">
                    <a:solidFill>
                      <a:srgbClr val="FF0000"/>
                    </a:solidFill>
                    <a:latin typeface="Times New Roman" pitchFamily="18" charset="0"/>
                    <a:cs typeface="Times New Roman" pitchFamily="18" charset="0"/>
                  </a:rPr>
                  <a:t>Đặc tuyến biên độ</a:t>
                </a:r>
                <a:r>
                  <a:rPr lang="ja-JP" altLang="en-US" sz="2400">
                    <a:solidFill>
                      <a:srgbClr val="FF0000"/>
                    </a:solidFill>
                    <a:latin typeface="Times New Roman" pitchFamily="18" charset="0"/>
                    <a:cs typeface="Times New Roman" pitchFamily="18" charset="0"/>
                  </a:rPr>
                  <a:t> </a:t>
                </a:r>
                <a:r>
                  <a:rPr lang="en-US" altLang="ja-JP" sz="2400">
                    <a:solidFill>
                      <a:srgbClr val="FF0000"/>
                    </a:solidFill>
                    <a:latin typeface="Times New Roman" pitchFamily="18" charset="0"/>
                    <a:cs typeface="Times New Roman" pitchFamily="18" charset="0"/>
                  </a:rPr>
                  <a:t>tần số</a:t>
                </a:r>
                <a:r>
                  <a:rPr lang="en-US" altLang="ja-JP" sz="2000">
                    <a:latin typeface="Times New Roman" pitchFamily="18" charset="0"/>
                    <a:cs typeface="Times New Roman" pitchFamily="18" charset="0"/>
                  </a:rPr>
                  <a:t>: thể</a:t>
                </a:r>
                <a:r>
                  <a:rPr lang="ja-JP" altLang="en-US" sz="2000">
                    <a:latin typeface="Times New Roman" pitchFamily="18" charset="0"/>
                    <a:cs typeface="Times New Roman" pitchFamily="18" charset="0"/>
                  </a:rPr>
                  <a:t> </a:t>
                </a:r>
                <a:r>
                  <a:rPr lang="en-US" altLang="ja-JP" sz="2000">
                    <a:latin typeface="Times New Roman" pitchFamily="18" charset="0"/>
                    <a:cs typeface="Times New Roman" pitchFamily="18" charset="0"/>
                  </a:rPr>
                  <a:t>hiện sự</a:t>
                </a:r>
                <a:r>
                  <a:rPr lang="ja-JP" altLang="en-US" sz="2000">
                    <a:latin typeface="Times New Roman" pitchFamily="18" charset="0"/>
                    <a:cs typeface="Times New Roman" pitchFamily="18" charset="0"/>
                  </a:rPr>
                  <a:t> </a:t>
                </a:r>
                <a:r>
                  <a:rPr lang="vi-VN" altLang="ja-JP" sz="2000">
                    <a:latin typeface="Times New Roman" pitchFamily="18" charset="0"/>
                    <a:cs typeface="Times New Roman" pitchFamily="18" charset="0"/>
                  </a:rPr>
                  <a:t>biến thiên của biên độ</a:t>
                </a:r>
                <a:r>
                  <a:rPr lang="ja-JP" altLang="en-US" sz="2000">
                    <a:latin typeface="Times New Roman" pitchFamily="18" charset="0"/>
                    <a:cs typeface="Times New Roman" pitchFamily="18" charset="0"/>
                  </a:rPr>
                  <a:t> </a:t>
                </a:r>
                <a:r>
                  <a:rPr lang="en-US" altLang="ja-JP" sz="2000">
                    <a:latin typeface="Times New Roman" pitchFamily="18" charset="0"/>
                    <a:cs typeface="Times New Roman" pitchFamily="18" charset="0"/>
                  </a:rPr>
                  <a:t>tín hiệu khi tần số</a:t>
                </a:r>
                <a:r>
                  <a:rPr lang="ja-JP" altLang="en-US" sz="2000">
                    <a:latin typeface="Times New Roman" pitchFamily="18" charset="0"/>
                    <a:cs typeface="Times New Roman" pitchFamily="18" charset="0"/>
                  </a:rPr>
                  <a:t> </a:t>
                </a:r>
                <a:r>
                  <a:rPr lang="vi-VN" altLang="ja-JP" sz="2000">
                    <a:latin typeface="Times New Roman" pitchFamily="18" charset="0"/>
                    <a:cs typeface="Times New Roman" pitchFamily="18" charset="0"/>
                  </a:rPr>
                  <a:t>tín hiệu vào thay đổi.</a:t>
                </a:r>
                <a:r>
                  <a:rPr lang="ja-JP" altLang="en-US" sz="2000">
                    <a:latin typeface="Times New Roman" pitchFamily="18" charset="0"/>
                    <a:cs typeface="Times New Roman" pitchFamily="18" charset="0"/>
                  </a:rPr>
                  <a:t> </a:t>
                </a:r>
                <a:endParaRPr lang="vi-VN" altLang="ja-JP" sz="2000" smtClean="0">
                  <a:latin typeface="Times New Roman" pitchFamily="18" charset="0"/>
                  <a:cs typeface="Times New Roman" pitchFamily="18" charset="0"/>
                </a:endParaRPr>
              </a:p>
              <a:p>
                <a:pPr eaLnBrk="1" fontAlgn="auto" hangingPunct="1">
                  <a:spcAft>
                    <a:spcPts val="0"/>
                  </a:spcAft>
                  <a:buClr>
                    <a:srgbClr val="FF0000"/>
                  </a:buClr>
                  <a:buFont typeface="Wingdings" panose="05000000000000000000" pitchFamily="2" charset="2"/>
                  <a:buChar char="Ø"/>
                  <a:defRPr/>
                </a:pPr>
                <a:r>
                  <a:rPr lang="vi-VN" altLang="ja-JP" sz="2400" smtClean="0">
                    <a:solidFill>
                      <a:srgbClr val="FF0000"/>
                    </a:solidFill>
                    <a:latin typeface="Times New Roman" pitchFamily="18" charset="0"/>
                    <a:cs typeface="Times New Roman" pitchFamily="18" charset="0"/>
                  </a:rPr>
                  <a:t>Đặc </a:t>
                </a:r>
                <a:r>
                  <a:rPr lang="vi-VN" altLang="ja-JP" sz="2400">
                    <a:solidFill>
                      <a:srgbClr val="FF0000"/>
                    </a:solidFill>
                    <a:latin typeface="Times New Roman" pitchFamily="18" charset="0"/>
                    <a:cs typeface="Times New Roman" pitchFamily="18" charset="0"/>
                  </a:rPr>
                  <a:t>tuyến truyền đạt</a:t>
                </a:r>
                <a:r>
                  <a:rPr lang="en-US" altLang="ja-JP" sz="2000">
                    <a:latin typeface="Times New Roman" pitchFamily="18" charset="0"/>
                    <a:cs typeface="Times New Roman" pitchFamily="18" charset="0"/>
                  </a:rPr>
                  <a:t>: </a:t>
                </a:r>
                <a:r>
                  <a:rPr lang="en-US" altLang="ja-JP" sz="2000" err="1" smtClean="0">
                    <a:latin typeface="Times New Roman" pitchFamily="18" charset="0"/>
                    <a:cs typeface="Times New Roman" pitchFamily="18" charset="0"/>
                  </a:rPr>
                  <a:t>thể</a:t>
                </a:r>
                <a:r>
                  <a:rPr lang="en-US" altLang="ja-JP" sz="2000" smtClean="0">
                    <a:latin typeface="Times New Roman" pitchFamily="18" charset="0"/>
                    <a:cs typeface="Times New Roman" pitchFamily="18" charset="0"/>
                  </a:rPr>
                  <a:t> </a:t>
                </a:r>
                <a:r>
                  <a:rPr lang="en-US" altLang="ja-JP" sz="2000" err="1" smtClean="0">
                    <a:latin typeface="Times New Roman" pitchFamily="18" charset="0"/>
                    <a:cs typeface="Times New Roman" pitchFamily="18" charset="0"/>
                  </a:rPr>
                  <a:t>hiện</a:t>
                </a:r>
                <a:r>
                  <a:rPr lang="en-US" altLang="ja-JP" sz="2000" smtClean="0">
                    <a:latin typeface="Times New Roman" pitchFamily="18" charset="0"/>
                    <a:cs typeface="Times New Roman" pitchFamily="18" charset="0"/>
                  </a:rPr>
                  <a:t> </a:t>
                </a:r>
                <a:r>
                  <a:rPr lang="en-US" altLang="ja-JP" sz="2000" err="1" smtClean="0">
                    <a:latin typeface="Times New Roman" pitchFamily="18" charset="0"/>
                    <a:cs typeface="Times New Roman" pitchFamily="18" charset="0"/>
                  </a:rPr>
                  <a:t>mối</a:t>
                </a:r>
                <a:r>
                  <a:rPr lang="en-US" altLang="ja-JP" sz="2000" smtClean="0">
                    <a:latin typeface="Times New Roman" pitchFamily="18" charset="0"/>
                    <a:cs typeface="Times New Roman" pitchFamily="18" charset="0"/>
                  </a:rPr>
                  <a:t> </a:t>
                </a:r>
                <a:r>
                  <a:rPr lang="en-US" altLang="ja-JP" sz="2000">
                    <a:latin typeface="Times New Roman" pitchFamily="18" charset="0"/>
                    <a:cs typeface="Times New Roman" pitchFamily="18" charset="0"/>
                  </a:rPr>
                  <a:t>quan hệ</a:t>
                </a:r>
                <a:r>
                  <a:rPr lang="ja-JP" altLang="en-US" sz="2000">
                    <a:latin typeface="Times New Roman" pitchFamily="18" charset="0"/>
                    <a:cs typeface="Times New Roman" pitchFamily="18" charset="0"/>
                  </a:rPr>
                  <a:t> </a:t>
                </a:r>
                <a:r>
                  <a:rPr lang="en-US" altLang="ja-JP" sz="2000">
                    <a:latin typeface="Times New Roman" pitchFamily="18" charset="0"/>
                    <a:cs typeface="Times New Roman" pitchFamily="18" charset="0"/>
                  </a:rPr>
                  <a:t>giữa </a:t>
                </a:r>
                <a:r>
                  <a:rPr lang="ja-JP" altLang="en-US" sz="2000">
                    <a:latin typeface="Times New Roman" pitchFamily="18" charset="0"/>
                    <a:cs typeface="Times New Roman" pitchFamily="18" charset="0"/>
                  </a:rPr>
                  <a:t> </a:t>
                </a:r>
                <a:r>
                  <a:rPr lang="vi-VN" altLang="ja-JP" sz="2000">
                    <a:latin typeface="Times New Roman" pitchFamily="18" charset="0"/>
                    <a:cs typeface="Times New Roman" pitchFamily="18" charset="0"/>
                  </a:rPr>
                  <a:t>đại lượng đầu ra và</a:t>
                </a:r>
                <a:r>
                  <a:rPr lang="ja-JP" altLang="en-US" sz="2000">
                    <a:latin typeface="Times New Roman" pitchFamily="18" charset="0"/>
                    <a:cs typeface="Times New Roman" pitchFamily="18" charset="0"/>
                  </a:rPr>
                  <a:t> </a:t>
                </a:r>
                <a:r>
                  <a:rPr lang="vi-VN" altLang="ja-JP" sz="2000">
                    <a:latin typeface="Times New Roman" pitchFamily="18" charset="0"/>
                    <a:cs typeface="Times New Roman" pitchFamily="18" charset="0"/>
                  </a:rPr>
                  <a:t>đại lượng vào.</a:t>
                </a:r>
                <a:endParaRPr lang="ja-JP" altLang="en-US" sz="200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ja-JP" altLang="en-US" sz="2000">
                  <a:latin typeface="Times New Roman" pitchFamily="18" charset="0"/>
                  <a:cs typeface="Times New Roman" pitchFamily="18" charset="0"/>
                </a:endParaRPr>
              </a:p>
              <a:p>
                <a:pPr marL="640080" lvl="1" indent="-246888" eaLnBrk="1" fontAlgn="auto" hangingPunct="1">
                  <a:spcAft>
                    <a:spcPts val="0"/>
                  </a:spcAft>
                  <a:buFont typeface="Wingdings 2"/>
                  <a:buChar char=""/>
                  <a:defRPr/>
                </a:pPr>
                <a:endParaRPr lang="ja-JP" altLang="en-US" sz="2000" i="1"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ja-JP" altLang="en-US" sz="2000" smtClean="0">
                  <a:latin typeface="Times New Roman" pitchFamily="18" charset="0"/>
                  <a:cs typeface="Times New Roman" pitchFamily="18" charset="0"/>
                </a:endParaRPr>
              </a:p>
              <a:p>
                <a:pPr marL="640080" lvl="1" indent="-246888" eaLnBrk="1" fontAlgn="auto" hangingPunct="1">
                  <a:spcAft>
                    <a:spcPts val="0"/>
                  </a:spcAft>
                  <a:buFont typeface="Wingdings 2"/>
                  <a:buChar char=""/>
                  <a:defRPr/>
                </a:pPr>
                <a:endParaRPr lang="en-US" altLang="ja-JP" sz="2000" smtClean="0">
                  <a:latin typeface="Times New Roman" pitchFamily="18" charset="0"/>
                  <a:cs typeface="Times New Roman" pitchFamily="18" charset="0"/>
                </a:endParaRPr>
              </a:p>
              <a:p>
                <a:pPr marL="640080" lvl="1" indent="-246888" eaLnBrk="1" fontAlgn="auto" hangingPunct="1">
                  <a:spcAft>
                    <a:spcPts val="0"/>
                  </a:spcAft>
                  <a:buFont typeface="Wingdings 2"/>
                  <a:buNone/>
                  <a:defRPr/>
                </a:pPr>
                <a:endParaRPr lang="ja-JP" altLang="en-US" sz="160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1600">
                  <a:latin typeface="Times New Roman" pitchFamily="18" charset="0"/>
                  <a:cs typeface="Times New Roman"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sz="half" idx="1"/>
              </p:nvPr>
            </p:nvSpPr>
            <p:spPr>
              <a:xfrm>
                <a:off x="381000" y="1219200"/>
                <a:ext cx="4495800" cy="5257800"/>
              </a:xfrm>
              <a:blipFill rotWithShape="1">
                <a:blip r:embed="rId3"/>
                <a:stretch>
                  <a:fillRect l="-1628" t="-927" r="-1085"/>
                </a:stretch>
              </a:blipFill>
            </p:spPr>
            <p:txBody>
              <a:bodyPr/>
              <a:lstStyle/>
              <a:p>
                <a:r>
                  <a:rPr lang="en-US">
                    <a:noFill/>
                  </a:rPr>
                  <a:t> </a:t>
                </a:r>
              </a:p>
            </p:txBody>
          </p:sp>
        </mc:Fallback>
      </mc:AlternateContent>
      <p:sp>
        <p:nvSpPr>
          <p:cNvPr id="2054"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4" name="Title 3"/>
          <p:cNvSpPr>
            <a:spLocks noGrp="1"/>
          </p:cNvSpPr>
          <p:nvPr>
            <p:ph type="title"/>
          </p:nvPr>
        </p:nvSpPr>
        <p:spPr>
          <a:xfrm>
            <a:off x="470848" y="362098"/>
            <a:ext cx="8229600" cy="594383"/>
          </a:xfrm>
        </p:spPr>
        <p:txBody>
          <a:bodyPr/>
          <a:lstStyle/>
          <a:p>
            <a:pPr algn="ctr"/>
            <a:r>
              <a:rPr lang="en-US" sz="3200" b="1" smtClean="0">
                <a:solidFill>
                  <a:schemeClr val="accent1">
                    <a:lumMod val="75000"/>
                  </a:schemeClr>
                </a:solidFill>
                <a:latin typeface="+mn-lt"/>
                <a:cs typeface="Times New Roman" pitchFamily="18" charset="0"/>
              </a:rPr>
              <a:t>2.1</a:t>
            </a:r>
            <a:r>
              <a:rPr lang="en-US" sz="3200" b="1">
                <a:solidFill>
                  <a:schemeClr val="accent1">
                    <a:lumMod val="75000"/>
                  </a:schemeClr>
                </a:solidFill>
                <a:latin typeface="+mn-lt"/>
                <a:cs typeface="Times New Roman" pitchFamily="18" charset="0"/>
              </a:rPr>
              <a:t>. Khuếch đại và các thông số đặc trưng</a:t>
            </a:r>
            <a:endParaRPr lang="vi-VN" sz="3200">
              <a:latin typeface="+mn-lt"/>
            </a:endParaRPr>
          </a:p>
        </p:txBody>
      </p:sp>
      <p:sp>
        <p:nvSpPr>
          <p:cNvPr id="25" name="Content Placeholder 4"/>
          <p:cNvSpPr>
            <a:spLocks noGrp="1"/>
          </p:cNvSpPr>
          <p:nvPr>
            <p:ph sz="half" idx="1"/>
          </p:nvPr>
        </p:nvSpPr>
        <p:spPr>
          <a:xfrm>
            <a:off x="4800600" y="1447800"/>
            <a:ext cx="4280848" cy="5257800"/>
          </a:xfrm>
        </p:spPr>
        <p:txBody>
          <a:bodyPr>
            <a:noAutofit/>
          </a:bodyPr>
          <a:lstStyle/>
          <a:p>
            <a:pPr marL="274320" indent="-274320" eaLnBrk="1" fontAlgn="auto" hangingPunct="1">
              <a:spcAft>
                <a:spcPts val="0"/>
              </a:spcAft>
              <a:buClr>
                <a:schemeClr val="accent3"/>
              </a:buClr>
              <a:buFont typeface="Wingdings 2"/>
              <a:buChar char=""/>
              <a:defRPr/>
            </a:pPr>
            <a:r>
              <a:rPr lang="ja-JP" altLang="en-US" sz="2000" smtClean="0">
                <a:latin typeface="Times New Roman" pitchFamily="18" charset="0"/>
                <a:cs typeface="Times New Roman" pitchFamily="18" charset="0"/>
              </a:rPr>
              <a:t> </a:t>
            </a:r>
            <a:r>
              <a:rPr lang="en-US" altLang="ja-JP" sz="2000" smtClean="0">
                <a:cs typeface="Times New Roman" pitchFamily="18" charset="0"/>
              </a:rPr>
              <a:t>Đặc tuyến biên độ - tần số</a:t>
            </a:r>
          </a:p>
          <a:p>
            <a:pPr marL="0" indent="0" eaLnBrk="1" fontAlgn="auto" hangingPunct="1">
              <a:spcAft>
                <a:spcPts val="0"/>
              </a:spcAft>
              <a:buClr>
                <a:schemeClr val="accent3"/>
              </a:buClr>
              <a:buNone/>
              <a:defRPr/>
            </a:pPr>
            <a:r>
              <a:rPr lang="ja-JP" altLang="en-US" sz="2000" smtClean="0">
                <a:cs typeface="Times New Roman" pitchFamily="18" charset="0"/>
              </a:rPr>
              <a:t> </a:t>
            </a:r>
            <a:endParaRPr lang="ja-JP" altLang="en-US" sz="2000">
              <a:cs typeface="Times New Roman" pitchFamily="18" charset="0"/>
            </a:endParaRPr>
          </a:p>
          <a:p>
            <a:pPr marL="393192" lvl="1" indent="0" eaLnBrk="1" fontAlgn="auto" hangingPunct="1">
              <a:spcAft>
                <a:spcPts val="0"/>
              </a:spcAft>
              <a:buNone/>
              <a:defRPr/>
            </a:pPr>
            <a:endParaRPr lang="en-US" altLang="ja-JP" sz="2000" i="1" smtClean="0">
              <a:latin typeface="Times New Roman" pitchFamily="18" charset="0"/>
              <a:cs typeface="Times New Roman" pitchFamily="18" charset="0"/>
            </a:endParaRPr>
          </a:p>
          <a:p>
            <a:pPr marL="393192" lvl="1" indent="0" eaLnBrk="1" fontAlgn="auto" hangingPunct="1">
              <a:spcAft>
                <a:spcPts val="0"/>
              </a:spcAft>
              <a:buNone/>
              <a:defRPr/>
            </a:pPr>
            <a:endParaRPr lang="en-US" altLang="ja-JP" sz="2000" i="1" smtClean="0">
              <a:latin typeface="Times New Roman" pitchFamily="18" charset="0"/>
              <a:cs typeface="Times New Roman" pitchFamily="18" charset="0"/>
            </a:endParaRPr>
          </a:p>
          <a:p>
            <a:pPr marL="393192" lvl="1" indent="0" eaLnBrk="1" fontAlgn="auto" hangingPunct="1">
              <a:spcAft>
                <a:spcPts val="0"/>
              </a:spcAft>
              <a:buNone/>
              <a:defRPr/>
            </a:pPr>
            <a:endParaRPr lang="en-US" altLang="ja-JP" sz="2000" i="1">
              <a:latin typeface="Times New Roman" pitchFamily="18" charset="0"/>
              <a:cs typeface="Times New Roman" pitchFamily="18" charset="0"/>
            </a:endParaRPr>
          </a:p>
          <a:p>
            <a:pPr marL="393192" lvl="1" indent="0" eaLnBrk="1" fontAlgn="auto" hangingPunct="1">
              <a:spcAft>
                <a:spcPts val="0"/>
              </a:spcAft>
              <a:buNone/>
              <a:defRPr/>
            </a:pPr>
            <a:endParaRPr lang="ja-JP" altLang="en-US" sz="2000" i="1"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altLang="ja-JP" sz="2000" err="1" smtClean="0">
                <a:cs typeface="Times New Roman" pitchFamily="18" charset="0"/>
              </a:rPr>
              <a:t>Đặc</a:t>
            </a:r>
            <a:r>
              <a:rPr lang="en-US" altLang="ja-JP" sz="2000" smtClean="0">
                <a:cs typeface="Times New Roman" pitchFamily="18" charset="0"/>
              </a:rPr>
              <a:t> tuyến truyền đạt</a:t>
            </a:r>
            <a:endParaRPr lang="en-US" altLang="ja-JP" sz="2000">
              <a:cs typeface="Times New Roman" pitchFamily="18" charset="0"/>
            </a:endParaRPr>
          </a:p>
          <a:p>
            <a:pPr marL="0" indent="0" eaLnBrk="1" fontAlgn="auto" hangingPunct="1">
              <a:spcAft>
                <a:spcPts val="0"/>
              </a:spcAft>
              <a:buClr>
                <a:schemeClr val="accent3"/>
              </a:buClr>
              <a:buNone/>
              <a:defRPr/>
            </a:pPr>
            <a:endParaRPr lang="en-US" altLang="ja-JP" sz="2000" smtClean="0">
              <a:latin typeface="Times New Roman" pitchFamily="18" charset="0"/>
              <a:cs typeface="Times New Roman" pitchFamily="18" charset="0"/>
            </a:endParaRPr>
          </a:p>
          <a:p>
            <a:pPr marL="640080" lvl="1" indent="-246888" eaLnBrk="1" fontAlgn="auto" hangingPunct="1">
              <a:spcAft>
                <a:spcPts val="0"/>
              </a:spcAft>
              <a:buFont typeface="Wingdings 2"/>
              <a:buNone/>
              <a:defRPr/>
            </a:pPr>
            <a:endParaRPr lang="ja-JP" altLang="en-US" sz="160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1600">
              <a:latin typeface="Times New Roman" pitchFamily="18" charset="0"/>
              <a:cs typeface="Times New Roman" pitchFamily="18" charset="0"/>
            </a:endParaRPr>
          </a:p>
        </p:txBody>
      </p:sp>
      <p:sp>
        <p:nvSpPr>
          <p:cNvPr id="3" name="Rectangle 4"/>
          <p:cNvSpPr>
            <a:spLocks noChangeArrowheads="1"/>
          </p:cNvSpPr>
          <p:nvPr/>
        </p:nvSpPr>
        <p:spPr bwMode="auto">
          <a:xfrm>
            <a:off x="4191000" y="1457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8" name="Object 7"/>
          <p:cNvGraphicFramePr>
            <a:graphicFrameLocks noChangeAspect="1"/>
          </p:cNvGraphicFramePr>
          <p:nvPr>
            <p:extLst>
              <p:ext uri="{D42A27DB-BD31-4B8C-83A1-F6EECF244321}">
                <p14:modId xmlns:p14="http://schemas.microsoft.com/office/powerpoint/2010/main" val="3482281840"/>
              </p:ext>
            </p:extLst>
          </p:nvPr>
        </p:nvGraphicFramePr>
        <p:xfrm>
          <a:off x="5029200" y="1828800"/>
          <a:ext cx="4346101" cy="2057399"/>
        </p:xfrm>
        <a:graphic>
          <a:graphicData uri="http://schemas.openxmlformats.org/presentationml/2006/ole">
            <mc:AlternateContent xmlns:mc="http://schemas.openxmlformats.org/markup-compatibility/2006">
              <mc:Choice xmlns:v="urn:schemas-microsoft-com:vml" Requires="v">
                <p:oleObj spid="_x0000_s27786" name="Visio" r:id="rId4" imgW="5113076" imgH="2476440" progId="Visio.Drawing.11">
                  <p:embed/>
                </p:oleObj>
              </mc:Choice>
              <mc:Fallback>
                <p:oleObj name="Visio" r:id="rId4" imgW="5113076" imgH="2476440" progId="Visio.Drawing.11">
                  <p:embed/>
                  <p:pic>
                    <p:nvPicPr>
                      <p:cNvPr id="0" name=""/>
                      <p:cNvPicPr>
                        <a:picLocks noChangeAspect="1" noChangeArrowheads="1"/>
                      </p:cNvPicPr>
                      <p:nvPr/>
                    </p:nvPicPr>
                    <p:blipFill>
                      <a:blip r:embed="rId5"/>
                      <a:srcRect/>
                      <a:stretch>
                        <a:fillRect/>
                      </a:stretch>
                    </p:blipFill>
                    <p:spPr bwMode="auto">
                      <a:xfrm>
                        <a:off x="5029200" y="1828800"/>
                        <a:ext cx="4346101" cy="2057399"/>
                      </a:xfrm>
                      <a:prstGeom prst="rect">
                        <a:avLst/>
                      </a:prstGeom>
                      <a:noFill/>
                      <a:extLst/>
                    </p:spPr>
                  </p:pic>
                </p:oleObj>
              </mc:Fallback>
            </mc:AlternateContent>
          </a:graphicData>
        </a:graphic>
      </p:graphicFrame>
      <p:sp>
        <p:nvSpPr>
          <p:cNvPr id="2" name="Rectangle 10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518428260"/>
              </p:ext>
            </p:extLst>
          </p:nvPr>
        </p:nvGraphicFramePr>
        <p:xfrm>
          <a:off x="4876800" y="4038600"/>
          <a:ext cx="3294832" cy="2452557"/>
        </p:xfrm>
        <a:graphic>
          <a:graphicData uri="http://schemas.openxmlformats.org/presentationml/2006/ole">
            <mc:AlternateContent xmlns:mc="http://schemas.openxmlformats.org/markup-compatibility/2006">
              <mc:Choice xmlns:v="urn:schemas-microsoft-com:vml" Requires="v">
                <p:oleObj spid="_x0000_s27787" name="Visio" r:id="rId6" imgW="2888045" imgH="2148768" progId="Visio.Drawing.15">
                  <p:embed/>
                </p:oleObj>
              </mc:Choice>
              <mc:Fallback>
                <p:oleObj name="Visio" r:id="rId6" imgW="2888045" imgH="2148768" progId="Visio.Drawing.15">
                  <p:embed/>
                  <p:pic>
                    <p:nvPicPr>
                      <p:cNvPr id="0" name="Object 1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038600"/>
                        <a:ext cx="3294832" cy="2452557"/>
                      </a:xfrm>
                      <a:prstGeom prst="rect">
                        <a:avLst/>
                      </a:prstGeom>
                      <a:noFill/>
                    </p:spPr>
                  </p:pic>
                </p:oleObj>
              </mc:Fallback>
            </mc:AlternateContent>
          </a:graphicData>
        </a:graphic>
      </p:graphicFrame>
    </p:spTree>
    <p:extLst>
      <p:ext uri="{BB962C8B-B14F-4D97-AF65-F5344CB8AC3E}">
        <p14:creationId xmlns:p14="http://schemas.microsoft.com/office/powerpoint/2010/main" val="35042526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9" name="Content Placeholder 2"/>
          <p:cNvSpPr>
            <a:spLocks noGrp="1"/>
          </p:cNvSpPr>
          <p:nvPr>
            <p:ph idx="1"/>
          </p:nvPr>
        </p:nvSpPr>
        <p:spPr>
          <a:xfrm>
            <a:off x="457200" y="1143000"/>
            <a:ext cx="8229600" cy="5715000"/>
          </a:xfrm>
        </p:spPr>
        <p:txBody>
          <a:bodyPr/>
          <a:lstStyle/>
          <a:p>
            <a:pPr eaLnBrk="1" hangingPunct="1">
              <a:buFontTx/>
              <a:buNone/>
            </a:pPr>
            <a:r>
              <a:rPr lang="en-US" sz="1800" u="sng" smtClean="0">
                <a:solidFill>
                  <a:srgbClr val="FF0000"/>
                </a:solidFill>
                <a:cs typeface="Times New Roman" pitchFamily="18" charset="0"/>
              </a:rPr>
              <a:t>c. Hồi tiếp song song dòng điện</a:t>
            </a: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r>
              <a:rPr lang="en-US" sz="1800" smtClean="0">
                <a:latin typeface="Constantia" pitchFamily="18" charset="0"/>
                <a:cs typeface="Times New Roman" pitchFamily="18" charset="0"/>
              </a:rPr>
              <a:t>Vậy: </a:t>
            </a:r>
          </a:p>
          <a:p>
            <a:pPr eaLnBrk="1" hangingPunct="1">
              <a:buFont typeface="Wingdings" pitchFamily="2" charset="2"/>
              <a:buChar char="§"/>
            </a:pPr>
            <a:endParaRPr lang="en-US" sz="1800" smtClean="0">
              <a:latin typeface="Times New Roman" pitchFamily="18" charset="0"/>
              <a:cs typeface="Times New Roman" pitchFamily="18" charset="0"/>
            </a:endParaRPr>
          </a:p>
          <a:p>
            <a:pPr eaLnBrk="1" hangingPunct="1">
              <a:buFont typeface="Wingdings" pitchFamily="2" charset="2"/>
              <a:buChar char="§"/>
            </a:pPr>
            <a:r>
              <a:rPr lang="en-US" sz="1800" smtClean="0">
                <a:latin typeface="Times New Roman" pitchFamily="18" charset="0"/>
                <a:cs typeface="Times New Roman" pitchFamily="18" charset="0"/>
              </a:rPr>
              <a:t>Trở kháng vào:</a:t>
            </a:r>
          </a:p>
          <a:p>
            <a:pPr eaLnBrk="1" hangingPunct="1">
              <a:buFontTx/>
              <a:buNone/>
            </a:pPr>
            <a:endParaRPr lang="en-US" sz="1800" smtClean="0">
              <a:latin typeface="Times New Roman" pitchFamily="18" charset="0"/>
              <a:cs typeface="Times New Roman" pitchFamily="18" charset="0"/>
            </a:endParaRPr>
          </a:p>
          <a:p>
            <a:pPr eaLnBrk="1" hangingPunct="1">
              <a:buFontTx/>
              <a:buNone/>
            </a:pPr>
            <a:r>
              <a:rPr lang="en-US" sz="1800" smtClean="0">
                <a:cs typeface="Times New Roman" pitchFamily="18" charset="0"/>
              </a:rPr>
              <a:t>   Nếu đầu vào mắc song song thì trở kháng vào của mạch có hổi tiếp sẽ giảm đi (1+</a:t>
            </a:r>
            <a:r>
              <a:rPr lang="el-GR" sz="1800" smtClean="0">
                <a:cs typeface="Times New Roman" pitchFamily="18" charset="0"/>
              </a:rPr>
              <a:t>β</a:t>
            </a:r>
            <a:r>
              <a:rPr lang="en-US" sz="1800" smtClean="0">
                <a:cs typeface="Times New Roman" pitchFamily="18" charset="0"/>
              </a:rPr>
              <a:t>A) lần </a:t>
            </a:r>
          </a:p>
          <a:p>
            <a:pPr eaLnBrk="1" hangingPunct="1">
              <a:buFont typeface="Wingdings" pitchFamily="2" charset="2"/>
              <a:buChar char="§"/>
            </a:pPr>
            <a:r>
              <a:rPr lang="en-US" sz="1800" smtClean="0">
                <a:cs typeface="Times New Roman" pitchFamily="18" charset="0"/>
              </a:rPr>
              <a:t>Trở kháng ra: </a:t>
            </a: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p:txBody>
      </p:sp>
      <p:graphicFrame>
        <p:nvGraphicFramePr>
          <p:cNvPr id="25605" name="Object 6"/>
          <p:cNvGraphicFramePr>
            <a:graphicFrameLocks noChangeAspect="1"/>
          </p:cNvGraphicFramePr>
          <p:nvPr>
            <p:extLst>
              <p:ext uri="{D42A27DB-BD31-4B8C-83A1-F6EECF244321}">
                <p14:modId xmlns:p14="http://schemas.microsoft.com/office/powerpoint/2010/main" val="58352604"/>
              </p:ext>
            </p:extLst>
          </p:nvPr>
        </p:nvGraphicFramePr>
        <p:xfrm>
          <a:off x="1054509" y="1570681"/>
          <a:ext cx="1155291" cy="365276"/>
        </p:xfrm>
        <a:graphic>
          <a:graphicData uri="http://schemas.openxmlformats.org/presentationml/2006/ole">
            <mc:AlternateContent xmlns:mc="http://schemas.openxmlformats.org/markup-compatibility/2006">
              <mc:Choice xmlns:v="urn:schemas-microsoft-com:vml" Requires="v">
                <p:oleObj spid="_x0000_s50999" name="Equation" r:id="rId4" imgW="647640" imgH="241200" progId="Equation.3">
                  <p:embed/>
                </p:oleObj>
              </mc:Choice>
              <mc:Fallback>
                <p:oleObj name="Equation" r:id="rId4" imgW="647640" imgH="2412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509" y="1570681"/>
                        <a:ext cx="1155291" cy="365276"/>
                      </a:xfrm>
                      <a:prstGeom prst="rect">
                        <a:avLst/>
                      </a:prstGeom>
                      <a:noFill/>
                      <a:extLst/>
                    </p:spPr>
                  </p:pic>
                </p:oleObj>
              </mc:Fallback>
            </mc:AlternateContent>
          </a:graphicData>
        </a:graphic>
      </p:graphicFrame>
      <p:graphicFrame>
        <p:nvGraphicFramePr>
          <p:cNvPr id="25606" name="Object 7"/>
          <p:cNvGraphicFramePr>
            <a:graphicFrameLocks noChangeAspect="1"/>
          </p:cNvGraphicFramePr>
          <p:nvPr>
            <p:extLst>
              <p:ext uri="{D42A27DB-BD31-4B8C-83A1-F6EECF244321}">
                <p14:modId xmlns:p14="http://schemas.microsoft.com/office/powerpoint/2010/main" val="723324877"/>
              </p:ext>
            </p:extLst>
          </p:nvPr>
        </p:nvGraphicFramePr>
        <p:xfrm>
          <a:off x="1066800" y="1911496"/>
          <a:ext cx="1447679" cy="351485"/>
        </p:xfrm>
        <a:graphic>
          <a:graphicData uri="http://schemas.openxmlformats.org/presentationml/2006/ole">
            <mc:AlternateContent xmlns:mc="http://schemas.openxmlformats.org/markup-compatibility/2006">
              <mc:Choice xmlns:v="urn:schemas-microsoft-com:vml" Requires="v">
                <p:oleObj spid="_x0000_s51000" name="Equation" r:id="rId6" imgW="1218960" imgH="241200" progId="Equation.3">
                  <p:embed/>
                </p:oleObj>
              </mc:Choice>
              <mc:Fallback>
                <p:oleObj name="Equation" r:id="rId6" imgW="1218960" imgH="2412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1911496"/>
                        <a:ext cx="1447679" cy="351485"/>
                      </a:xfrm>
                      <a:prstGeom prst="rect">
                        <a:avLst/>
                      </a:prstGeom>
                      <a:noFill/>
                      <a:extLst/>
                    </p:spPr>
                  </p:pic>
                </p:oleObj>
              </mc:Fallback>
            </mc:AlternateContent>
          </a:graphicData>
        </a:graphic>
      </p:graphicFrame>
      <p:graphicFrame>
        <p:nvGraphicFramePr>
          <p:cNvPr id="25608" name="Object 9"/>
          <p:cNvGraphicFramePr>
            <a:graphicFrameLocks noChangeAspect="1"/>
          </p:cNvGraphicFramePr>
          <p:nvPr>
            <p:extLst>
              <p:ext uri="{D42A27DB-BD31-4B8C-83A1-F6EECF244321}">
                <p14:modId xmlns:p14="http://schemas.microsoft.com/office/powerpoint/2010/main" val="1780415035"/>
              </p:ext>
            </p:extLst>
          </p:nvPr>
        </p:nvGraphicFramePr>
        <p:xfrm>
          <a:off x="2349909" y="2798928"/>
          <a:ext cx="2145891" cy="553872"/>
        </p:xfrm>
        <a:graphic>
          <a:graphicData uri="http://schemas.openxmlformats.org/presentationml/2006/ole">
            <mc:AlternateContent xmlns:mc="http://schemas.openxmlformats.org/markup-compatibility/2006">
              <mc:Choice xmlns:v="urn:schemas-microsoft-com:vml" Requires="v">
                <p:oleObj spid="_x0000_s51001" name="Equation" r:id="rId8" imgW="1676160" imgH="431640" progId="Equation.3">
                  <p:embed/>
                </p:oleObj>
              </mc:Choice>
              <mc:Fallback>
                <p:oleObj name="Equation" r:id="rId8" imgW="1676160" imgH="431640" progId="Equation.3">
                  <p:embed/>
                  <p:pic>
                    <p:nvPicPr>
                      <p:cNvPr id="0" name="Object 9"/>
                      <p:cNvPicPr>
                        <a:picLocks noChangeAspect="1" noChangeArrowheads="1"/>
                      </p:cNvPicPr>
                      <p:nvPr/>
                    </p:nvPicPr>
                    <p:blipFill>
                      <a:blip r:embed="rId9"/>
                      <a:srcRect/>
                      <a:stretch>
                        <a:fillRect/>
                      </a:stretch>
                    </p:blipFill>
                    <p:spPr bwMode="auto">
                      <a:xfrm>
                        <a:off x="2349909" y="2798928"/>
                        <a:ext cx="2145891" cy="553872"/>
                      </a:xfrm>
                      <a:prstGeom prst="rect">
                        <a:avLst/>
                      </a:prstGeom>
                      <a:noFill/>
                      <a:extLst/>
                    </p:spPr>
                  </p:pic>
                </p:oleObj>
              </mc:Fallback>
            </mc:AlternateContent>
          </a:graphicData>
        </a:graphic>
      </p:graphicFrame>
      <p:graphicFrame>
        <p:nvGraphicFramePr>
          <p:cNvPr id="25609" name="Object 11"/>
          <p:cNvGraphicFramePr>
            <a:graphicFrameLocks noChangeAspect="1"/>
          </p:cNvGraphicFramePr>
          <p:nvPr>
            <p:extLst>
              <p:ext uri="{D42A27DB-BD31-4B8C-83A1-F6EECF244321}">
                <p14:modId xmlns:p14="http://schemas.microsoft.com/office/powerpoint/2010/main" val="2031376650"/>
              </p:ext>
            </p:extLst>
          </p:nvPr>
        </p:nvGraphicFramePr>
        <p:xfrm>
          <a:off x="1143000" y="2415382"/>
          <a:ext cx="1920378" cy="350043"/>
        </p:xfrm>
        <a:graphic>
          <a:graphicData uri="http://schemas.openxmlformats.org/presentationml/2006/ole">
            <mc:AlternateContent xmlns:mc="http://schemas.openxmlformats.org/markup-compatibility/2006">
              <mc:Choice xmlns:v="urn:schemas-microsoft-com:vml" Requires="v">
                <p:oleObj spid="_x0000_s51002" name="Equation" r:id="rId10" imgW="1422360" imgH="241200" progId="Equation.3">
                  <p:embed/>
                </p:oleObj>
              </mc:Choice>
              <mc:Fallback>
                <p:oleObj name="Equation" r:id="rId10" imgW="1422360" imgH="2412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2415382"/>
                        <a:ext cx="1920378" cy="350043"/>
                      </a:xfrm>
                      <a:prstGeom prst="rect">
                        <a:avLst/>
                      </a:prstGeom>
                      <a:noFill/>
                      <a:extLst/>
                    </p:spPr>
                  </p:pic>
                </p:oleObj>
              </mc:Fallback>
            </mc:AlternateContent>
          </a:graphicData>
        </a:graphic>
      </p:graphicFrame>
      <p:graphicFrame>
        <p:nvGraphicFramePr>
          <p:cNvPr id="25611" name="Object 115"/>
          <p:cNvGraphicFramePr>
            <a:graphicFrameLocks noChangeAspect="1"/>
          </p:cNvGraphicFramePr>
          <p:nvPr>
            <p:extLst>
              <p:ext uri="{D42A27DB-BD31-4B8C-83A1-F6EECF244321}">
                <p14:modId xmlns:p14="http://schemas.microsoft.com/office/powerpoint/2010/main" val="1180908565"/>
              </p:ext>
            </p:extLst>
          </p:nvPr>
        </p:nvGraphicFramePr>
        <p:xfrm>
          <a:off x="2411850" y="4005425"/>
          <a:ext cx="1689100" cy="731837"/>
        </p:xfrm>
        <a:graphic>
          <a:graphicData uri="http://schemas.openxmlformats.org/presentationml/2006/ole">
            <mc:AlternateContent xmlns:mc="http://schemas.openxmlformats.org/markup-compatibility/2006">
              <mc:Choice xmlns:v="urn:schemas-microsoft-com:vml" Requires="v">
                <p:oleObj spid="_x0000_s51003" name="Equation" r:id="rId12" imgW="1155600" imgH="520560" progId="Equation.3">
                  <p:embed/>
                </p:oleObj>
              </mc:Choice>
              <mc:Fallback>
                <p:oleObj name="Equation" r:id="rId12" imgW="1155600" imgH="520560" progId="Equation.3">
                  <p:embed/>
                  <p:pic>
                    <p:nvPicPr>
                      <p:cNvPr id="0" name="Object 115"/>
                      <p:cNvPicPr>
                        <a:picLocks noChangeAspect="1" noChangeArrowheads="1"/>
                      </p:cNvPicPr>
                      <p:nvPr/>
                    </p:nvPicPr>
                    <p:blipFill>
                      <a:blip r:embed="rId13"/>
                      <a:srcRect/>
                      <a:stretch>
                        <a:fillRect/>
                      </a:stretch>
                    </p:blipFill>
                    <p:spPr bwMode="auto">
                      <a:xfrm>
                        <a:off x="2411850" y="4005425"/>
                        <a:ext cx="1689100" cy="731837"/>
                      </a:xfrm>
                      <a:prstGeom prst="rect">
                        <a:avLst/>
                      </a:prstGeom>
                      <a:noFill/>
                      <a:extLst/>
                    </p:spPr>
                  </p:pic>
                </p:oleObj>
              </mc:Fallback>
            </mc:AlternateContent>
          </a:graphicData>
        </a:graphic>
      </p:graphicFrame>
      <p:grpSp>
        <p:nvGrpSpPr>
          <p:cNvPr id="25627" name="Group 136"/>
          <p:cNvGrpSpPr>
            <a:grpSpLocks/>
          </p:cNvGrpSpPr>
          <p:nvPr/>
        </p:nvGrpSpPr>
        <p:grpSpPr bwMode="auto">
          <a:xfrm>
            <a:off x="609600" y="4878448"/>
            <a:ext cx="3624263" cy="1522352"/>
            <a:chOff x="570059" y="4895600"/>
            <a:chExt cx="4103341" cy="1973193"/>
          </a:xfrm>
        </p:grpSpPr>
        <p:grpSp>
          <p:nvGrpSpPr>
            <p:cNvPr id="25628" name="Group 134"/>
            <p:cNvGrpSpPr>
              <a:grpSpLocks/>
            </p:cNvGrpSpPr>
            <p:nvPr/>
          </p:nvGrpSpPr>
          <p:grpSpPr bwMode="auto">
            <a:xfrm>
              <a:off x="570059" y="4895600"/>
              <a:ext cx="4103341" cy="999930"/>
              <a:chOff x="570059" y="4895600"/>
              <a:chExt cx="4103341" cy="999930"/>
            </a:xfrm>
          </p:grpSpPr>
          <p:graphicFrame>
            <p:nvGraphicFramePr>
              <p:cNvPr id="25613" name="Object 116"/>
              <p:cNvGraphicFramePr>
                <a:graphicFrameLocks noChangeAspect="1"/>
              </p:cNvGraphicFramePr>
              <p:nvPr>
                <p:extLst>
                  <p:ext uri="{D42A27DB-BD31-4B8C-83A1-F6EECF244321}">
                    <p14:modId xmlns:p14="http://schemas.microsoft.com/office/powerpoint/2010/main" val="3213576142"/>
                  </p:ext>
                </p:extLst>
              </p:nvPr>
            </p:nvGraphicFramePr>
            <p:xfrm>
              <a:off x="570059" y="5535445"/>
              <a:ext cx="3357442" cy="360085"/>
            </p:xfrm>
            <a:graphic>
              <a:graphicData uri="http://schemas.openxmlformats.org/presentationml/2006/ole">
                <mc:AlternateContent xmlns:mc="http://schemas.openxmlformats.org/markup-compatibility/2006">
                  <mc:Choice xmlns:v="urn:schemas-microsoft-com:vml" Requires="v">
                    <p:oleObj spid="_x0000_s51004" name="Equation" r:id="rId14" imgW="2133360" imgH="228600" progId="Equation.3">
                      <p:embed/>
                    </p:oleObj>
                  </mc:Choice>
                  <mc:Fallback>
                    <p:oleObj name="Equation" r:id="rId14" imgW="2133360" imgH="228600" progId="Equation.3">
                      <p:embed/>
                      <p:pic>
                        <p:nvPicPr>
                          <p:cNvPr id="0" name="Object 116"/>
                          <p:cNvPicPr>
                            <a:picLocks noChangeAspect="1" noChangeArrowheads="1"/>
                          </p:cNvPicPr>
                          <p:nvPr/>
                        </p:nvPicPr>
                        <p:blipFill>
                          <a:blip r:embed="rId15"/>
                          <a:srcRect/>
                          <a:stretch>
                            <a:fillRect/>
                          </a:stretch>
                        </p:blipFill>
                        <p:spPr bwMode="auto">
                          <a:xfrm>
                            <a:off x="570059" y="5535445"/>
                            <a:ext cx="3357442" cy="360085"/>
                          </a:xfrm>
                          <a:prstGeom prst="rect">
                            <a:avLst/>
                          </a:prstGeom>
                          <a:noFill/>
                          <a:extLst/>
                        </p:spPr>
                      </p:pic>
                    </p:oleObj>
                  </mc:Fallback>
                </mc:AlternateContent>
              </a:graphicData>
            </a:graphic>
          </p:graphicFrame>
          <p:graphicFrame>
            <p:nvGraphicFramePr>
              <p:cNvPr id="25614" name="Object 117"/>
              <p:cNvGraphicFramePr>
                <a:graphicFrameLocks noChangeAspect="1"/>
              </p:cNvGraphicFramePr>
              <p:nvPr>
                <p:extLst>
                  <p:ext uri="{D42A27DB-BD31-4B8C-83A1-F6EECF244321}">
                    <p14:modId xmlns:p14="http://schemas.microsoft.com/office/powerpoint/2010/main" val="2994032327"/>
                  </p:ext>
                </p:extLst>
              </p:nvPr>
            </p:nvGraphicFramePr>
            <p:xfrm>
              <a:off x="685800" y="4895600"/>
              <a:ext cx="1703962" cy="457199"/>
            </p:xfrm>
            <a:graphic>
              <a:graphicData uri="http://schemas.openxmlformats.org/presentationml/2006/ole">
                <mc:AlternateContent xmlns:mc="http://schemas.openxmlformats.org/markup-compatibility/2006">
                  <mc:Choice xmlns:v="urn:schemas-microsoft-com:vml" Requires="v">
                    <p:oleObj spid="_x0000_s51005" name="Equation" r:id="rId16" imgW="888840" imgH="241200" progId="Equation.3">
                      <p:embed/>
                    </p:oleObj>
                  </mc:Choice>
                  <mc:Fallback>
                    <p:oleObj name="Equation" r:id="rId16" imgW="888840" imgH="241200" progId="Equation.3">
                      <p:embed/>
                      <p:pic>
                        <p:nvPicPr>
                          <p:cNvPr id="0" name="Object 1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800" y="4895600"/>
                            <a:ext cx="1703962" cy="457199"/>
                          </a:xfrm>
                          <a:prstGeom prst="rect">
                            <a:avLst/>
                          </a:prstGeom>
                          <a:noFill/>
                          <a:extLst/>
                        </p:spPr>
                      </p:pic>
                    </p:oleObj>
                  </mc:Fallback>
                </mc:AlternateContent>
              </a:graphicData>
            </a:graphic>
          </p:graphicFrame>
          <p:sp>
            <p:nvSpPr>
              <p:cNvPr id="131" name="Right Arrow 130"/>
              <p:cNvSpPr/>
              <p:nvPr/>
            </p:nvSpPr>
            <p:spPr>
              <a:xfrm>
                <a:off x="2532472" y="5029200"/>
                <a:ext cx="381000" cy="152400"/>
              </a:xfrm>
              <a:prstGeom prst="rightArrow">
                <a:avLst/>
              </a:prstGeom>
              <a:solidFill>
                <a:srgbClr val="FF0000"/>
              </a:solidFill>
              <a:ln>
                <a:solidFill>
                  <a:srgbClr val="E9091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5615" name="Object 118"/>
              <p:cNvGraphicFramePr>
                <a:graphicFrameLocks noChangeAspect="1"/>
              </p:cNvGraphicFramePr>
              <p:nvPr>
                <p:extLst>
                  <p:ext uri="{D42A27DB-BD31-4B8C-83A1-F6EECF244321}">
                    <p14:modId xmlns:p14="http://schemas.microsoft.com/office/powerpoint/2010/main" val="3561232237"/>
                  </p:ext>
                </p:extLst>
              </p:nvPr>
            </p:nvGraphicFramePr>
            <p:xfrm>
              <a:off x="3190589" y="4936539"/>
              <a:ext cx="1482811" cy="442392"/>
            </p:xfrm>
            <a:graphic>
              <a:graphicData uri="http://schemas.openxmlformats.org/presentationml/2006/ole">
                <mc:AlternateContent xmlns:mc="http://schemas.openxmlformats.org/markup-compatibility/2006">
                  <mc:Choice xmlns:v="urn:schemas-microsoft-com:vml" Requires="v">
                    <p:oleObj spid="_x0000_s51006" name="Equation" r:id="rId18" imgW="1054080" imgH="241200" progId="Equation.3">
                      <p:embed/>
                    </p:oleObj>
                  </mc:Choice>
                  <mc:Fallback>
                    <p:oleObj name="Equation" r:id="rId18" imgW="1054080" imgH="241200" progId="Equation.3">
                      <p:embed/>
                      <p:pic>
                        <p:nvPicPr>
                          <p:cNvPr id="0" name="Object 118"/>
                          <p:cNvPicPr>
                            <a:picLocks noChangeAspect="1" noChangeArrowheads="1"/>
                          </p:cNvPicPr>
                          <p:nvPr/>
                        </p:nvPicPr>
                        <p:blipFill>
                          <a:blip r:embed="rId19"/>
                          <a:srcRect/>
                          <a:stretch>
                            <a:fillRect/>
                          </a:stretch>
                        </p:blipFill>
                        <p:spPr bwMode="auto">
                          <a:xfrm>
                            <a:off x="3190589" y="4936539"/>
                            <a:ext cx="1482811" cy="442392"/>
                          </a:xfrm>
                          <a:prstGeom prst="rect">
                            <a:avLst/>
                          </a:prstGeom>
                          <a:noFill/>
                          <a:extLst/>
                        </p:spPr>
                      </p:pic>
                    </p:oleObj>
                  </mc:Fallback>
                </mc:AlternateContent>
              </a:graphicData>
            </a:graphic>
          </p:graphicFrame>
        </p:grpSp>
        <p:graphicFrame>
          <p:nvGraphicFramePr>
            <p:cNvPr id="25612" name="Object 119"/>
            <p:cNvGraphicFramePr>
              <a:graphicFrameLocks noChangeAspect="1"/>
            </p:cNvGraphicFramePr>
            <p:nvPr>
              <p:extLst>
                <p:ext uri="{D42A27DB-BD31-4B8C-83A1-F6EECF244321}">
                  <p14:modId xmlns:p14="http://schemas.microsoft.com/office/powerpoint/2010/main" val="4405748"/>
                </p:ext>
              </p:extLst>
            </p:nvPr>
          </p:nvGraphicFramePr>
          <p:xfrm>
            <a:off x="1103872" y="5977836"/>
            <a:ext cx="2983594" cy="890957"/>
          </p:xfrm>
          <a:graphic>
            <a:graphicData uri="http://schemas.openxmlformats.org/presentationml/2006/ole">
              <mc:AlternateContent xmlns:mc="http://schemas.openxmlformats.org/markup-compatibility/2006">
                <mc:Choice xmlns:v="urn:schemas-microsoft-com:vml" Requires="v">
                  <p:oleObj spid="_x0000_s51007" name="Equation" r:id="rId20" imgW="1968480" imgH="520560" progId="Equation.3">
                    <p:embed/>
                  </p:oleObj>
                </mc:Choice>
                <mc:Fallback>
                  <p:oleObj name="Equation" r:id="rId20" imgW="1968480" imgH="520560" progId="Equation.3">
                    <p:embed/>
                    <p:pic>
                      <p:nvPicPr>
                        <p:cNvPr id="0" name="Object 119"/>
                        <p:cNvPicPr>
                          <a:picLocks noChangeAspect="1" noChangeArrowheads="1"/>
                        </p:cNvPicPr>
                        <p:nvPr/>
                      </p:nvPicPr>
                      <p:blipFill>
                        <a:blip r:embed="rId21"/>
                        <a:srcRect/>
                        <a:stretch>
                          <a:fillRect/>
                        </a:stretch>
                      </p:blipFill>
                      <p:spPr bwMode="auto">
                        <a:xfrm>
                          <a:off x="1103872" y="5977836"/>
                          <a:ext cx="2983594" cy="890957"/>
                        </a:xfrm>
                        <a:prstGeom prst="rect">
                          <a:avLst/>
                        </a:prstGeom>
                        <a:noFill/>
                        <a:extLst/>
                      </p:spPr>
                    </p:pic>
                  </p:oleObj>
                </mc:Fallback>
              </mc:AlternateContent>
            </a:graphicData>
          </a:graphic>
        </p:graphicFrame>
      </p:grpSp>
      <p:sp>
        <p:nvSpPr>
          <p:cNvPr id="127" name="Title 1"/>
          <p:cNvSpPr>
            <a:spLocks noGrp="1"/>
          </p:cNvSpPr>
          <p:nvPr>
            <p:ph type="title"/>
          </p:nvPr>
        </p:nvSpPr>
        <p:spPr>
          <a:xfrm>
            <a:off x="692944" y="134937"/>
            <a:ext cx="7620000" cy="1008063"/>
          </a:xfrm>
        </p:spPr>
        <p:txBody>
          <a:bodyPr/>
          <a:lstStyle/>
          <a:p>
            <a:pPr algn="ctr"/>
            <a:r>
              <a:rPr lang="en-US" sz="3200" smtClean="0">
                <a:latin typeface="+mn-lt"/>
                <a:cs typeface="Times New Roman" pitchFamily="18" charset="0"/>
              </a:rPr>
              <a:t>2.5.3. Ảnh hưởng của hồi tiếp đến các thông số của mạch</a:t>
            </a:r>
            <a:endParaRPr lang="en-US" sz="3200" smtClean="0">
              <a:latin typeface="+mn-lt"/>
            </a:endParaRPr>
          </a:p>
        </p:txBody>
      </p:sp>
      <p:sp>
        <p:nvSpPr>
          <p:cNvPr id="135" name="Right Arrow 134"/>
          <p:cNvSpPr/>
          <p:nvPr/>
        </p:nvSpPr>
        <p:spPr bwMode="auto">
          <a:xfrm>
            <a:off x="692943" y="5943600"/>
            <a:ext cx="336517" cy="129337"/>
          </a:xfrm>
          <a:prstGeom prst="rightArrow">
            <a:avLst/>
          </a:prstGeom>
          <a:solidFill>
            <a:srgbClr val="FF0000"/>
          </a:solidFill>
          <a:ln>
            <a:solidFill>
              <a:srgbClr val="E9091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0862" name="Picture 17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05400" y="1143000"/>
            <a:ext cx="3138070"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863" name="Picture 17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81600" y="4191000"/>
            <a:ext cx="3505200" cy="2229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Content Placeholder 2"/>
          <p:cNvSpPr>
            <a:spLocks noGrp="1"/>
          </p:cNvSpPr>
          <p:nvPr>
            <p:ph idx="1"/>
          </p:nvPr>
        </p:nvSpPr>
        <p:spPr>
          <a:xfrm>
            <a:off x="457200" y="1295400"/>
            <a:ext cx="8534400" cy="5562600"/>
          </a:xfrm>
        </p:spPr>
        <p:txBody>
          <a:bodyPr/>
          <a:lstStyle/>
          <a:p>
            <a:pPr eaLnBrk="1" hangingPunct="1">
              <a:buFontTx/>
              <a:buNone/>
            </a:pPr>
            <a:r>
              <a:rPr lang="en-US" sz="1800" u="sng">
                <a:solidFill>
                  <a:srgbClr val="FF0000"/>
                </a:solidFill>
                <a:cs typeface="Times New Roman" pitchFamily="18" charset="0"/>
              </a:rPr>
              <a:t>d</a:t>
            </a:r>
            <a:r>
              <a:rPr lang="en-US" sz="1800" u="sng" smtClean="0">
                <a:solidFill>
                  <a:srgbClr val="FF0000"/>
                </a:solidFill>
                <a:cs typeface="Times New Roman" pitchFamily="18" charset="0"/>
              </a:rPr>
              <a:t>. Hồi tiếp song song điện áp</a:t>
            </a: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 typeface="Wingdings" pitchFamily="2" charset="2"/>
              <a:buChar char="§"/>
            </a:pPr>
            <a:endParaRPr lang="en-US" sz="1800" smtClean="0">
              <a:latin typeface="Times New Roman" pitchFamily="18" charset="0"/>
              <a:cs typeface="Times New Roman" pitchFamily="18" charset="0"/>
            </a:endParaRPr>
          </a:p>
          <a:p>
            <a:pPr eaLnBrk="1" hangingPunct="1">
              <a:buFont typeface="Wingdings" pitchFamily="2" charset="2"/>
              <a:buChar char="§"/>
            </a:pPr>
            <a:r>
              <a:rPr lang="en-US" sz="1800" smtClean="0">
                <a:cs typeface="Times New Roman" pitchFamily="18" charset="0"/>
              </a:rPr>
              <a:t>Trở kháng vào:</a:t>
            </a:r>
          </a:p>
          <a:p>
            <a:pPr eaLnBrk="1" hangingPunct="1">
              <a:buFontTx/>
              <a:buNone/>
            </a:pPr>
            <a:endParaRPr lang="en-US" sz="1800" smtClean="0">
              <a:latin typeface="Times New Roman" pitchFamily="18" charset="0"/>
              <a:cs typeface="Times New Roman" pitchFamily="18" charset="0"/>
            </a:endParaRPr>
          </a:p>
          <a:p>
            <a:pPr eaLnBrk="1" hangingPunct="1">
              <a:buFontTx/>
              <a:buNone/>
            </a:pPr>
            <a:r>
              <a:rPr lang="en-US" sz="1800" smtClean="0">
                <a:latin typeface="Times New Roman" pitchFamily="18" charset="0"/>
                <a:cs typeface="Times New Roman" pitchFamily="18" charset="0"/>
              </a:rPr>
              <a:t> </a:t>
            </a:r>
          </a:p>
          <a:p>
            <a:pPr eaLnBrk="1" hangingPunct="1">
              <a:buFont typeface="Wingdings" pitchFamily="2" charset="2"/>
              <a:buChar char="§"/>
            </a:pPr>
            <a:r>
              <a:rPr lang="en-US" sz="1800" smtClean="0">
                <a:cs typeface="Times New Roman" pitchFamily="18" charset="0"/>
              </a:rPr>
              <a:t>Trở kháng ra:</a:t>
            </a: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p:txBody>
      </p:sp>
      <p:graphicFrame>
        <p:nvGraphicFramePr>
          <p:cNvPr id="26628" name="Object 5"/>
          <p:cNvGraphicFramePr>
            <a:graphicFrameLocks noChangeAspect="1"/>
          </p:cNvGraphicFramePr>
          <p:nvPr>
            <p:extLst>
              <p:ext uri="{D42A27DB-BD31-4B8C-83A1-F6EECF244321}">
                <p14:modId xmlns:p14="http://schemas.microsoft.com/office/powerpoint/2010/main" val="2740206956"/>
              </p:ext>
            </p:extLst>
          </p:nvPr>
        </p:nvGraphicFramePr>
        <p:xfrm>
          <a:off x="1066800" y="1612309"/>
          <a:ext cx="1676400" cy="409575"/>
        </p:xfrm>
        <a:graphic>
          <a:graphicData uri="http://schemas.openxmlformats.org/presentationml/2006/ole">
            <mc:AlternateContent xmlns:mc="http://schemas.openxmlformats.org/markup-compatibility/2006">
              <mc:Choice xmlns:v="urn:schemas-microsoft-com:vml" Requires="v">
                <p:oleObj spid="_x0000_s55626" name="Equation" r:id="rId3" imgW="647640" imgH="241200" progId="Equation.3">
                  <p:embed/>
                </p:oleObj>
              </mc:Choice>
              <mc:Fallback>
                <p:oleObj name="Equation" r:id="rId3" imgW="647640" imgH="241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12309"/>
                        <a:ext cx="1676400" cy="409575"/>
                      </a:xfrm>
                      <a:prstGeom prst="rect">
                        <a:avLst/>
                      </a:prstGeom>
                      <a:noFill/>
                      <a:extLst/>
                    </p:spPr>
                  </p:pic>
                </p:oleObj>
              </mc:Fallback>
            </mc:AlternateContent>
          </a:graphicData>
        </a:graphic>
      </p:graphicFrame>
      <p:graphicFrame>
        <p:nvGraphicFramePr>
          <p:cNvPr id="26629" name="Object 6"/>
          <p:cNvGraphicFramePr>
            <a:graphicFrameLocks noChangeAspect="1"/>
          </p:cNvGraphicFramePr>
          <p:nvPr>
            <p:extLst>
              <p:ext uri="{D42A27DB-BD31-4B8C-83A1-F6EECF244321}">
                <p14:modId xmlns:p14="http://schemas.microsoft.com/office/powerpoint/2010/main" val="2949044873"/>
              </p:ext>
            </p:extLst>
          </p:nvPr>
        </p:nvGraphicFramePr>
        <p:xfrm>
          <a:off x="1066800" y="1981200"/>
          <a:ext cx="1001713" cy="381000"/>
        </p:xfrm>
        <a:graphic>
          <a:graphicData uri="http://schemas.openxmlformats.org/presentationml/2006/ole">
            <mc:AlternateContent xmlns:mc="http://schemas.openxmlformats.org/markup-compatibility/2006">
              <mc:Choice xmlns:v="urn:schemas-microsoft-com:vml" Requires="v">
                <p:oleObj spid="_x0000_s55627" name="Equation" r:id="rId5" imgW="634680" imgH="241200" progId="Equation.3">
                  <p:embed/>
                </p:oleObj>
              </mc:Choice>
              <mc:Fallback>
                <p:oleObj name="Equation" r:id="rId5" imgW="634680" imgH="241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981200"/>
                        <a:ext cx="10017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0" name="Object 7"/>
          <p:cNvGraphicFramePr>
            <a:graphicFrameLocks noChangeAspect="1"/>
          </p:cNvGraphicFramePr>
          <p:nvPr>
            <p:extLst>
              <p:ext uri="{D42A27DB-BD31-4B8C-83A1-F6EECF244321}">
                <p14:modId xmlns:p14="http://schemas.microsoft.com/office/powerpoint/2010/main" val="239496138"/>
              </p:ext>
            </p:extLst>
          </p:nvPr>
        </p:nvGraphicFramePr>
        <p:xfrm>
          <a:off x="2294709" y="3200400"/>
          <a:ext cx="2658292" cy="659606"/>
        </p:xfrm>
        <a:graphic>
          <a:graphicData uri="http://schemas.openxmlformats.org/presentationml/2006/ole">
            <mc:AlternateContent xmlns:mc="http://schemas.openxmlformats.org/markup-compatibility/2006">
              <mc:Choice xmlns:v="urn:schemas-microsoft-com:vml" Requires="v">
                <p:oleObj spid="_x0000_s55628" name="Equation" r:id="rId7" imgW="1739880" imgH="431640" progId="Equation.3">
                  <p:embed/>
                </p:oleObj>
              </mc:Choice>
              <mc:Fallback>
                <p:oleObj name="Equation" r:id="rId7" imgW="1739880" imgH="43164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4709" y="3200400"/>
                        <a:ext cx="2658292" cy="659606"/>
                      </a:xfrm>
                      <a:prstGeom prst="rect">
                        <a:avLst/>
                      </a:prstGeom>
                      <a:noFill/>
                      <a:extLst/>
                    </p:spPr>
                  </p:pic>
                </p:oleObj>
              </mc:Fallback>
            </mc:AlternateContent>
          </a:graphicData>
        </a:graphic>
      </p:graphicFrame>
      <p:graphicFrame>
        <p:nvGraphicFramePr>
          <p:cNvPr id="26631" name="Object 8"/>
          <p:cNvGraphicFramePr>
            <a:graphicFrameLocks noChangeAspect="1"/>
          </p:cNvGraphicFramePr>
          <p:nvPr>
            <p:extLst>
              <p:ext uri="{D42A27DB-BD31-4B8C-83A1-F6EECF244321}">
                <p14:modId xmlns:p14="http://schemas.microsoft.com/office/powerpoint/2010/main" val="4242225274"/>
              </p:ext>
            </p:extLst>
          </p:nvPr>
        </p:nvGraphicFramePr>
        <p:xfrm>
          <a:off x="1079132" y="2286000"/>
          <a:ext cx="1283068" cy="370598"/>
        </p:xfrm>
        <a:graphic>
          <a:graphicData uri="http://schemas.openxmlformats.org/presentationml/2006/ole">
            <mc:AlternateContent xmlns:mc="http://schemas.openxmlformats.org/markup-compatibility/2006">
              <mc:Choice xmlns:v="urn:schemas-microsoft-com:vml" Requires="v">
                <p:oleObj spid="_x0000_s55629" name="Equation" r:id="rId9" imgW="545760" imgH="228600" progId="Equation.3">
                  <p:embed/>
                </p:oleObj>
              </mc:Choice>
              <mc:Fallback>
                <p:oleObj name="Equation" r:id="rId9" imgW="545760" imgH="2286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132" y="2286000"/>
                        <a:ext cx="1283068" cy="370598"/>
                      </a:xfrm>
                      <a:prstGeom prst="rect">
                        <a:avLst/>
                      </a:prstGeom>
                      <a:noFill/>
                      <a:extLst/>
                    </p:spPr>
                  </p:pic>
                </p:oleObj>
              </mc:Fallback>
            </mc:AlternateContent>
          </a:graphicData>
        </a:graphic>
      </p:graphicFrame>
      <p:graphicFrame>
        <p:nvGraphicFramePr>
          <p:cNvPr id="26632" name="Object 9"/>
          <p:cNvGraphicFramePr>
            <a:graphicFrameLocks noChangeAspect="1"/>
          </p:cNvGraphicFramePr>
          <p:nvPr>
            <p:extLst>
              <p:ext uri="{D42A27DB-BD31-4B8C-83A1-F6EECF244321}">
                <p14:modId xmlns:p14="http://schemas.microsoft.com/office/powerpoint/2010/main" val="2379349105"/>
              </p:ext>
            </p:extLst>
          </p:nvPr>
        </p:nvGraphicFramePr>
        <p:xfrm>
          <a:off x="783244" y="2611747"/>
          <a:ext cx="3102956" cy="365125"/>
        </p:xfrm>
        <a:graphic>
          <a:graphicData uri="http://schemas.openxmlformats.org/presentationml/2006/ole">
            <mc:AlternateContent xmlns:mc="http://schemas.openxmlformats.org/markup-compatibility/2006">
              <mc:Choice xmlns:v="urn:schemas-microsoft-com:vml" Requires="v">
                <p:oleObj spid="_x0000_s55630" name="Equation" r:id="rId11" imgW="1574640" imgH="241200" progId="Equation.3">
                  <p:embed/>
                </p:oleObj>
              </mc:Choice>
              <mc:Fallback>
                <p:oleObj name="Equation" r:id="rId11" imgW="1574640" imgH="241200" progId="Equation.3">
                  <p:embed/>
                  <p:pic>
                    <p:nvPicPr>
                      <p:cNvPr id="0" name="Object 9"/>
                      <p:cNvPicPr>
                        <a:picLocks noChangeAspect="1" noChangeArrowheads="1"/>
                      </p:cNvPicPr>
                      <p:nvPr/>
                    </p:nvPicPr>
                    <p:blipFill>
                      <a:blip r:embed="rId12"/>
                      <a:srcRect/>
                      <a:stretch>
                        <a:fillRect/>
                      </a:stretch>
                    </p:blipFill>
                    <p:spPr bwMode="auto">
                      <a:xfrm>
                        <a:off x="783244" y="2611747"/>
                        <a:ext cx="3102956" cy="365125"/>
                      </a:xfrm>
                      <a:prstGeom prst="rect">
                        <a:avLst/>
                      </a:prstGeom>
                      <a:noFill/>
                      <a:extLst/>
                    </p:spPr>
                  </p:pic>
                </p:oleObj>
              </mc:Fallback>
            </mc:AlternateContent>
          </a:graphicData>
        </a:graphic>
      </p:graphicFrame>
      <p:grpSp>
        <p:nvGrpSpPr>
          <p:cNvPr id="26645" name="Group 24"/>
          <p:cNvGrpSpPr>
            <a:grpSpLocks/>
          </p:cNvGrpSpPr>
          <p:nvPr/>
        </p:nvGrpSpPr>
        <p:grpSpPr bwMode="auto">
          <a:xfrm>
            <a:off x="517525" y="4038601"/>
            <a:ext cx="4511675" cy="2239962"/>
            <a:chOff x="644855" y="4340036"/>
            <a:chExt cx="4866167" cy="2239770"/>
          </a:xfrm>
        </p:grpSpPr>
        <p:graphicFrame>
          <p:nvGraphicFramePr>
            <p:cNvPr id="26633" name="Object 11"/>
            <p:cNvGraphicFramePr>
              <a:graphicFrameLocks noChangeAspect="1"/>
            </p:cNvGraphicFramePr>
            <p:nvPr>
              <p:extLst>
                <p:ext uri="{D42A27DB-BD31-4B8C-83A1-F6EECF244321}">
                  <p14:modId xmlns:p14="http://schemas.microsoft.com/office/powerpoint/2010/main" val="3375346302"/>
                </p:ext>
              </p:extLst>
            </p:nvPr>
          </p:nvGraphicFramePr>
          <p:xfrm>
            <a:off x="2541971" y="4340036"/>
            <a:ext cx="1837995" cy="828604"/>
          </p:xfrm>
          <a:graphic>
            <a:graphicData uri="http://schemas.openxmlformats.org/presentationml/2006/ole">
              <mc:AlternateContent xmlns:mc="http://schemas.openxmlformats.org/markup-compatibility/2006">
                <mc:Choice xmlns:v="urn:schemas-microsoft-com:vml" Requires="v">
                  <p:oleObj spid="_x0000_s55631" name="Equation" r:id="rId13" imgW="1155600" imgH="520560" progId="Equation.3">
                    <p:embed/>
                  </p:oleObj>
                </mc:Choice>
                <mc:Fallback>
                  <p:oleObj name="Equation" r:id="rId13" imgW="1155600" imgH="520560" progId="Equation.3">
                    <p:embed/>
                    <p:pic>
                      <p:nvPicPr>
                        <p:cNvPr id="0" name="Object 11"/>
                        <p:cNvPicPr>
                          <a:picLocks noChangeAspect="1" noChangeArrowheads="1"/>
                        </p:cNvPicPr>
                        <p:nvPr/>
                      </p:nvPicPr>
                      <p:blipFill>
                        <a:blip r:embed="rId14"/>
                        <a:srcRect/>
                        <a:stretch>
                          <a:fillRect/>
                        </a:stretch>
                      </p:blipFill>
                      <p:spPr bwMode="auto">
                        <a:xfrm>
                          <a:off x="2541971" y="4340036"/>
                          <a:ext cx="1837995" cy="828604"/>
                        </a:xfrm>
                        <a:prstGeom prst="rect">
                          <a:avLst/>
                        </a:prstGeom>
                        <a:noFill/>
                        <a:extLst/>
                      </p:spPr>
                    </p:pic>
                  </p:oleObj>
                </mc:Fallback>
              </mc:AlternateContent>
            </a:graphicData>
          </a:graphic>
        </p:graphicFrame>
        <p:graphicFrame>
          <p:nvGraphicFramePr>
            <p:cNvPr id="26634" name="Object 12"/>
            <p:cNvGraphicFramePr>
              <a:graphicFrameLocks noChangeAspect="1"/>
            </p:cNvGraphicFramePr>
            <p:nvPr>
              <p:extLst>
                <p:ext uri="{D42A27DB-BD31-4B8C-83A1-F6EECF244321}">
                  <p14:modId xmlns:p14="http://schemas.microsoft.com/office/powerpoint/2010/main" val="3125815728"/>
                </p:ext>
              </p:extLst>
            </p:nvPr>
          </p:nvGraphicFramePr>
          <p:xfrm>
            <a:off x="644855" y="5944860"/>
            <a:ext cx="2333483" cy="606373"/>
          </p:xfrm>
          <a:graphic>
            <a:graphicData uri="http://schemas.openxmlformats.org/presentationml/2006/ole">
              <mc:AlternateContent xmlns:mc="http://schemas.openxmlformats.org/markup-compatibility/2006">
                <mc:Choice xmlns:v="urn:schemas-microsoft-com:vml" Requires="v">
                  <p:oleObj spid="_x0000_s55632" name="Equation" r:id="rId15" imgW="1663560" imgH="431640" progId="Equation.3">
                    <p:embed/>
                  </p:oleObj>
                </mc:Choice>
                <mc:Fallback>
                  <p:oleObj name="Equation" r:id="rId15" imgW="1663560" imgH="431640" progId="Equation.3">
                    <p:embed/>
                    <p:pic>
                      <p:nvPicPr>
                        <p:cNvPr id="0" name="Object 12"/>
                        <p:cNvPicPr>
                          <a:picLocks noChangeAspect="1" noChangeArrowheads="1"/>
                        </p:cNvPicPr>
                        <p:nvPr/>
                      </p:nvPicPr>
                      <p:blipFill>
                        <a:blip r:embed="rId16"/>
                        <a:srcRect/>
                        <a:stretch>
                          <a:fillRect/>
                        </a:stretch>
                      </p:blipFill>
                      <p:spPr bwMode="auto">
                        <a:xfrm>
                          <a:off x="644855" y="5944860"/>
                          <a:ext cx="2333483" cy="606373"/>
                        </a:xfrm>
                        <a:prstGeom prst="rect">
                          <a:avLst/>
                        </a:prstGeom>
                        <a:noFill/>
                        <a:extLst/>
                      </p:spPr>
                    </p:pic>
                  </p:oleObj>
                </mc:Fallback>
              </mc:AlternateContent>
            </a:graphicData>
          </a:graphic>
        </p:graphicFrame>
        <p:graphicFrame>
          <p:nvGraphicFramePr>
            <p:cNvPr id="26635" name="Object 13"/>
            <p:cNvGraphicFramePr>
              <a:graphicFrameLocks noChangeAspect="1"/>
            </p:cNvGraphicFramePr>
            <p:nvPr>
              <p:extLst>
                <p:ext uri="{D42A27DB-BD31-4B8C-83A1-F6EECF244321}">
                  <p14:modId xmlns:p14="http://schemas.microsoft.com/office/powerpoint/2010/main" val="282653058"/>
                </p:ext>
              </p:extLst>
            </p:nvPr>
          </p:nvGraphicFramePr>
          <p:xfrm>
            <a:off x="803433" y="5173136"/>
            <a:ext cx="1394437" cy="378255"/>
          </p:xfrm>
          <a:graphic>
            <a:graphicData uri="http://schemas.openxmlformats.org/presentationml/2006/ole">
              <mc:AlternateContent xmlns:mc="http://schemas.openxmlformats.org/markup-compatibility/2006">
                <mc:Choice xmlns:v="urn:schemas-microsoft-com:vml" Requires="v">
                  <p:oleObj spid="_x0000_s55633" name="Equation" r:id="rId17" imgW="888840" imgH="241200" progId="Equation.3">
                    <p:embed/>
                  </p:oleObj>
                </mc:Choice>
                <mc:Fallback>
                  <p:oleObj name="Equation" r:id="rId17" imgW="888840" imgH="241200"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3433" y="5173136"/>
                          <a:ext cx="1394437" cy="378255"/>
                        </a:xfrm>
                        <a:prstGeom prst="rect">
                          <a:avLst/>
                        </a:prstGeom>
                        <a:noFill/>
                        <a:extLst/>
                      </p:spPr>
                    </p:pic>
                  </p:oleObj>
                </mc:Fallback>
              </mc:AlternateContent>
            </a:graphicData>
          </a:graphic>
        </p:graphicFrame>
        <p:sp>
          <p:nvSpPr>
            <p:cNvPr id="24" name="Left-Right Arrow 23"/>
            <p:cNvSpPr/>
            <p:nvPr/>
          </p:nvSpPr>
          <p:spPr>
            <a:xfrm>
              <a:off x="2313371" y="5275156"/>
              <a:ext cx="457200" cy="152387"/>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6636" name="Object 14"/>
            <p:cNvGraphicFramePr>
              <a:graphicFrameLocks noChangeAspect="1"/>
            </p:cNvGraphicFramePr>
            <p:nvPr>
              <p:extLst>
                <p:ext uri="{D42A27DB-BD31-4B8C-83A1-F6EECF244321}">
                  <p14:modId xmlns:p14="http://schemas.microsoft.com/office/powerpoint/2010/main" val="581053097"/>
                </p:ext>
              </p:extLst>
            </p:nvPr>
          </p:nvGraphicFramePr>
          <p:xfrm>
            <a:off x="3006725" y="5201197"/>
            <a:ext cx="1521281" cy="361273"/>
          </p:xfrm>
          <a:graphic>
            <a:graphicData uri="http://schemas.openxmlformats.org/presentationml/2006/ole">
              <mc:AlternateContent xmlns:mc="http://schemas.openxmlformats.org/markup-compatibility/2006">
                <mc:Choice xmlns:v="urn:schemas-microsoft-com:vml" Requires="v">
                  <p:oleObj spid="_x0000_s55634" name="Equation" r:id="rId19" imgW="1015920" imgH="241200" progId="Equation.3">
                    <p:embed/>
                  </p:oleObj>
                </mc:Choice>
                <mc:Fallback>
                  <p:oleObj name="Equation" r:id="rId19" imgW="1015920" imgH="241200" progId="Equation.3">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06725" y="5201197"/>
                          <a:ext cx="1521281" cy="361273"/>
                        </a:xfrm>
                        <a:prstGeom prst="rect">
                          <a:avLst/>
                        </a:prstGeom>
                        <a:noFill/>
                        <a:extLst/>
                      </p:spPr>
                    </p:pic>
                  </p:oleObj>
                </mc:Fallback>
              </mc:AlternateContent>
            </a:graphicData>
          </a:graphic>
        </p:graphicFrame>
        <p:sp>
          <p:nvSpPr>
            <p:cNvPr id="26" name="Right Arrow 25"/>
            <p:cNvSpPr/>
            <p:nvPr/>
          </p:nvSpPr>
          <p:spPr>
            <a:xfrm>
              <a:off x="3200400" y="6172018"/>
              <a:ext cx="533400" cy="1523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6637" name="Object 15"/>
            <p:cNvGraphicFramePr>
              <a:graphicFrameLocks noChangeAspect="1"/>
            </p:cNvGraphicFramePr>
            <p:nvPr>
              <p:extLst>
                <p:ext uri="{D42A27DB-BD31-4B8C-83A1-F6EECF244321}">
                  <p14:modId xmlns:p14="http://schemas.microsoft.com/office/powerpoint/2010/main" val="1675136403"/>
                </p:ext>
              </p:extLst>
            </p:nvPr>
          </p:nvGraphicFramePr>
          <p:xfrm>
            <a:off x="3791877" y="5970258"/>
            <a:ext cx="1719145" cy="609548"/>
          </p:xfrm>
          <a:graphic>
            <a:graphicData uri="http://schemas.openxmlformats.org/presentationml/2006/ole">
              <mc:AlternateContent xmlns:mc="http://schemas.openxmlformats.org/markup-compatibility/2006">
                <mc:Choice xmlns:v="urn:schemas-microsoft-com:vml" Requires="v">
                  <p:oleObj spid="_x0000_s55635" name="Equation" r:id="rId21" imgW="1218960" imgH="431640" progId="Equation.3">
                    <p:embed/>
                  </p:oleObj>
                </mc:Choice>
                <mc:Fallback>
                  <p:oleObj name="Equation" r:id="rId21" imgW="1218960" imgH="431640" progId="Equation.3">
                    <p:embed/>
                    <p:pic>
                      <p:nvPicPr>
                        <p:cNvPr id="0" name="Object 15"/>
                        <p:cNvPicPr>
                          <a:picLocks noChangeAspect="1" noChangeArrowheads="1"/>
                        </p:cNvPicPr>
                        <p:nvPr/>
                      </p:nvPicPr>
                      <p:blipFill>
                        <a:blip r:embed="rId22"/>
                        <a:srcRect/>
                        <a:stretch>
                          <a:fillRect/>
                        </a:stretch>
                      </p:blipFill>
                      <p:spPr bwMode="auto">
                        <a:xfrm>
                          <a:off x="3791877" y="5970258"/>
                          <a:ext cx="1719145" cy="609548"/>
                        </a:xfrm>
                        <a:prstGeom prst="rect">
                          <a:avLst/>
                        </a:prstGeom>
                        <a:noFill/>
                        <a:extLst/>
                      </p:spPr>
                    </p:pic>
                  </p:oleObj>
                </mc:Fallback>
              </mc:AlternateContent>
            </a:graphicData>
          </a:graphic>
        </p:graphicFrame>
      </p:grpSp>
      <p:sp>
        <p:nvSpPr>
          <p:cNvPr id="25" name="Title 1"/>
          <p:cNvSpPr>
            <a:spLocks noGrp="1"/>
          </p:cNvSpPr>
          <p:nvPr>
            <p:ph type="title"/>
          </p:nvPr>
        </p:nvSpPr>
        <p:spPr>
          <a:xfrm>
            <a:off x="838200" y="212902"/>
            <a:ext cx="7620000" cy="1006298"/>
          </a:xfrm>
        </p:spPr>
        <p:txBody>
          <a:bodyPr/>
          <a:lstStyle/>
          <a:p>
            <a:pPr algn="ctr"/>
            <a:r>
              <a:rPr lang="en-US" sz="3200" smtClean="0">
                <a:latin typeface="+mn-lt"/>
                <a:cs typeface="Times New Roman" pitchFamily="18" charset="0"/>
              </a:rPr>
              <a:t>2.5.3. Ảnh hưởng của hồi tiếp đến các thông số của mạch</a:t>
            </a:r>
            <a:endParaRPr lang="en-US" sz="3200" smtClean="0">
              <a:latin typeface="+mn-lt"/>
            </a:endParaRPr>
          </a:p>
        </p:txBody>
      </p:sp>
      <p:pic>
        <p:nvPicPr>
          <p:cNvPr id="55474" name="Picture 120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76800" y="1371600"/>
            <a:ext cx="3352799" cy="207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475" name="Picture 12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57800" y="4114800"/>
            <a:ext cx="3662362" cy="2353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p:cNvPicPr>
            <a:picLocks noChangeAspect="1" noChangeArrowheads="1"/>
          </p:cNvPicPr>
          <p:nvPr/>
        </p:nvPicPr>
        <p:blipFill>
          <a:blip r:embed="rId2"/>
          <a:srcRect/>
          <a:stretch>
            <a:fillRect/>
          </a:stretch>
        </p:blipFill>
        <p:spPr bwMode="auto">
          <a:xfrm>
            <a:off x="1295400" y="152400"/>
            <a:ext cx="6565900" cy="3359150"/>
          </a:xfrm>
          <a:prstGeom prst="rect">
            <a:avLst/>
          </a:prstGeom>
          <a:noFill/>
          <a:ln w="9525">
            <a:noFill/>
            <a:miter lim="800000"/>
            <a:headEnd/>
            <a:tailEnd/>
          </a:ln>
        </p:spPr>
      </p:pic>
      <p:pic>
        <p:nvPicPr>
          <p:cNvPr id="48131" name="Picture 4"/>
          <p:cNvPicPr>
            <a:picLocks noGrp="1" noChangeAspect="1" noChangeArrowheads="1"/>
          </p:cNvPicPr>
          <p:nvPr>
            <p:ph idx="1"/>
          </p:nvPr>
        </p:nvPicPr>
        <p:blipFill>
          <a:blip r:embed="rId3"/>
          <a:srcRect/>
          <a:stretch>
            <a:fillRect/>
          </a:stretch>
        </p:blipFill>
        <p:spPr>
          <a:xfrm>
            <a:off x="381000" y="3429000"/>
            <a:ext cx="4038600" cy="3033713"/>
          </a:xfrm>
          <a:noFill/>
        </p:spPr>
      </p:pic>
      <p:pic>
        <p:nvPicPr>
          <p:cNvPr id="48132" name="Picture 5"/>
          <p:cNvPicPr>
            <a:picLocks noChangeAspect="1" noChangeArrowheads="1"/>
          </p:cNvPicPr>
          <p:nvPr/>
        </p:nvPicPr>
        <p:blipFill>
          <a:blip r:embed="rId4"/>
          <a:srcRect/>
          <a:stretch>
            <a:fillRect/>
          </a:stretch>
        </p:blipFill>
        <p:spPr bwMode="auto">
          <a:xfrm>
            <a:off x="5029200" y="3200400"/>
            <a:ext cx="3581400" cy="3411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71600"/>
            <a:ext cx="8991600" cy="5257799"/>
          </a:xfrm>
        </p:spPr>
        <p:txBody>
          <a:bodyPr>
            <a:normAutofit/>
          </a:bodyPr>
          <a:lstStyle/>
          <a:p>
            <a:pPr eaLnBrk="1" fontAlgn="auto" hangingPunct="1">
              <a:spcAft>
                <a:spcPts val="0"/>
              </a:spcAft>
              <a:buClr>
                <a:srgbClr val="FF0000"/>
              </a:buClr>
              <a:buFont typeface="Wingdings" panose="05000000000000000000" pitchFamily="2" charset="2"/>
              <a:buChar char="Ø"/>
              <a:defRPr/>
            </a:pPr>
            <a:endParaRPr lang="en-US" altLang="ja-JP" sz="2400" smtClean="0">
              <a:cs typeface="Times New Roman" pitchFamily="18" charset="0"/>
            </a:endParaRPr>
          </a:p>
          <a:p>
            <a:pPr marL="0" indent="0" eaLnBrk="1" fontAlgn="auto" hangingPunct="1">
              <a:spcAft>
                <a:spcPts val="0"/>
              </a:spcAft>
              <a:buClr>
                <a:srgbClr val="FF0000"/>
              </a:buClr>
              <a:buNone/>
              <a:defRPr/>
            </a:pPr>
            <a:endParaRPr lang="ja-JP" altLang="en-US" sz="2400">
              <a:cs typeface="Times New Roman" pitchFamily="18" charset="0"/>
            </a:endParaRPr>
          </a:p>
          <a:p>
            <a:pPr marL="0" indent="0" eaLnBrk="1" fontAlgn="auto" hangingPunct="1">
              <a:spcAft>
                <a:spcPts val="0"/>
              </a:spcAft>
              <a:buClr>
                <a:schemeClr val="accent3"/>
              </a:buClr>
              <a:buNone/>
              <a:defRPr/>
            </a:pPr>
            <a:endParaRPr lang="en-US">
              <a:cs typeface="Times New Roman" pitchFamily="18" charset="0"/>
            </a:endParaRPr>
          </a:p>
        </p:txBody>
      </p:sp>
      <p:sp>
        <p:nvSpPr>
          <p:cNvPr id="5" name="Title 3"/>
          <p:cNvSpPr>
            <a:spLocks noGrp="1"/>
          </p:cNvSpPr>
          <p:nvPr>
            <p:ph type="title"/>
          </p:nvPr>
        </p:nvSpPr>
        <p:spPr>
          <a:xfrm>
            <a:off x="663717" y="529183"/>
            <a:ext cx="8229600" cy="594383"/>
          </a:xfrm>
        </p:spPr>
        <p:txBody>
          <a:bodyPr/>
          <a:lstStyle/>
          <a:p>
            <a:pPr algn="ctr"/>
            <a:r>
              <a:rPr lang="en-US" sz="3600" b="1" smtClean="0">
                <a:solidFill>
                  <a:schemeClr val="accent1">
                    <a:lumMod val="75000"/>
                  </a:schemeClr>
                </a:solidFill>
                <a:latin typeface="+mn-lt"/>
                <a:cs typeface="Times New Roman" pitchFamily="18" charset="0"/>
              </a:rPr>
              <a:t>2.2. Mạch khuếch đại sử dụng BJT</a:t>
            </a:r>
            <a:endParaRPr lang="vi-VN" sz="3600">
              <a:latin typeface="+mn-lt"/>
            </a:endParaRPr>
          </a:p>
        </p:txBody>
      </p:sp>
      <p:grpSp>
        <p:nvGrpSpPr>
          <p:cNvPr id="18" name="Group 17"/>
          <p:cNvGrpSpPr/>
          <p:nvPr/>
        </p:nvGrpSpPr>
        <p:grpSpPr>
          <a:xfrm>
            <a:off x="709613" y="1559249"/>
            <a:ext cx="8053387" cy="4947731"/>
            <a:chOff x="709613" y="1559249"/>
            <a:chExt cx="8053387" cy="4947731"/>
          </a:xfrm>
        </p:grpSpPr>
        <p:sp>
          <p:nvSpPr>
            <p:cNvPr id="4" name="Cloud Callout 3"/>
            <p:cNvSpPr/>
            <p:nvPr/>
          </p:nvSpPr>
          <p:spPr>
            <a:xfrm>
              <a:off x="709613" y="1559249"/>
              <a:ext cx="3733800" cy="1600200"/>
            </a:xfrm>
            <a:prstGeom prst="cloud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smtClean="0">
                  <a:solidFill>
                    <a:srgbClr val="002060"/>
                  </a:solidFill>
                </a:rPr>
                <a:t>Giải</a:t>
              </a:r>
              <a:r>
                <a:rPr lang="en-US" sz="2000" smtClean="0">
                  <a:solidFill>
                    <a:srgbClr val="002060"/>
                  </a:solidFill>
                </a:rPr>
                <a:t> </a:t>
              </a:r>
              <a:r>
                <a:rPr lang="en-US" sz="2000" err="1" smtClean="0">
                  <a:solidFill>
                    <a:srgbClr val="002060"/>
                  </a:solidFill>
                </a:rPr>
                <a:t>các</a:t>
              </a:r>
              <a:r>
                <a:rPr lang="en-US" sz="2000" smtClean="0">
                  <a:solidFill>
                    <a:srgbClr val="002060"/>
                  </a:solidFill>
                </a:rPr>
                <a:t> </a:t>
              </a:r>
              <a:r>
                <a:rPr lang="en-US" sz="2000" err="1" smtClean="0">
                  <a:solidFill>
                    <a:srgbClr val="002060"/>
                  </a:solidFill>
                </a:rPr>
                <a:t>bài</a:t>
              </a:r>
              <a:r>
                <a:rPr lang="en-US" sz="2000" smtClean="0">
                  <a:solidFill>
                    <a:srgbClr val="002060"/>
                  </a:solidFill>
                </a:rPr>
                <a:t> </a:t>
              </a:r>
              <a:r>
                <a:rPr lang="en-US" sz="2000" err="1" smtClean="0">
                  <a:solidFill>
                    <a:srgbClr val="002060"/>
                  </a:solidFill>
                </a:rPr>
                <a:t>toán</a:t>
              </a:r>
              <a:r>
                <a:rPr lang="en-US" sz="2000" smtClean="0">
                  <a:solidFill>
                    <a:srgbClr val="002060"/>
                  </a:solidFill>
                </a:rPr>
                <a:t> </a:t>
              </a:r>
              <a:r>
                <a:rPr lang="en-US" sz="2000" err="1" smtClean="0">
                  <a:solidFill>
                    <a:srgbClr val="002060"/>
                  </a:solidFill>
                </a:rPr>
                <a:t>liên</a:t>
              </a:r>
              <a:r>
                <a:rPr lang="en-US" sz="2000" smtClean="0">
                  <a:solidFill>
                    <a:srgbClr val="002060"/>
                  </a:solidFill>
                </a:rPr>
                <a:t> </a:t>
              </a:r>
              <a:r>
                <a:rPr lang="en-US" sz="2000" err="1" smtClean="0">
                  <a:solidFill>
                    <a:srgbClr val="002060"/>
                  </a:solidFill>
                </a:rPr>
                <a:t>quan</a:t>
              </a:r>
              <a:r>
                <a:rPr lang="en-US" sz="2000" smtClean="0">
                  <a:solidFill>
                    <a:srgbClr val="002060"/>
                  </a:solidFill>
                </a:rPr>
                <a:t> </a:t>
              </a:r>
              <a:r>
                <a:rPr lang="en-US" sz="2000" err="1" smtClean="0">
                  <a:solidFill>
                    <a:srgbClr val="002060"/>
                  </a:solidFill>
                </a:rPr>
                <a:t>đến</a:t>
              </a:r>
              <a:r>
                <a:rPr lang="en-US" sz="2000" smtClean="0">
                  <a:solidFill>
                    <a:srgbClr val="002060"/>
                  </a:solidFill>
                </a:rPr>
                <a:t> </a:t>
              </a:r>
              <a:r>
                <a:rPr lang="en-US" sz="2000" err="1" smtClean="0">
                  <a:solidFill>
                    <a:srgbClr val="002060"/>
                  </a:solidFill>
                </a:rPr>
                <a:t>các</a:t>
              </a:r>
              <a:r>
                <a:rPr lang="en-US" sz="2000" smtClean="0">
                  <a:solidFill>
                    <a:srgbClr val="002060"/>
                  </a:solidFill>
                </a:rPr>
                <a:t> </a:t>
              </a:r>
              <a:r>
                <a:rPr lang="en-US" sz="2000" err="1" smtClean="0">
                  <a:solidFill>
                    <a:srgbClr val="002060"/>
                  </a:solidFill>
                </a:rPr>
                <a:t>linh</a:t>
              </a:r>
              <a:r>
                <a:rPr lang="en-US" sz="2000" smtClean="0">
                  <a:solidFill>
                    <a:srgbClr val="002060"/>
                  </a:solidFill>
                </a:rPr>
                <a:t> </a:t>
              </a:r>
              <a:r>
                <a:rPr lang="en-US" sz="2000" err="1" smtClean="0">
                  <a:solidFill>
                    <a:srgbClr val="002060"/>
                  </a:solidFill>
                </a:rPr>
                <a:t>kiện</a:t>
              </a:r>
              <a:r>
                <a:rPr lang="en-US" sz="2000" smtClean="0">
                  <a:solidFill>
                    <a:srgbClr val="002060"/>
                  </a:solidFill>
                </a:rPr>
                <a:t> </a:t>
              </a:r>
              <a:r>
                <a:rPr lang="en-US" sz="2000" err="1" smtClean="0">
                  <a:solidFill>
                    <a:srgbClr val="002060"/>
                  </a:solidFill>
                </a:rPr>
                <a:t>tích</a:t>
              </a:r>
              <a:r>
                <a:rPr lang="en-US" sz="2000" smtClean="0">
                  <a:solidFill>
                    <a:srgbClr val="002060"/>
                  </a:solidFill>
                </a:rPr>
                <a:t> </a:t>
              </a:r>
              <a:r>
                <a:rPr lang="en-US" sz="2000" err="1" smtClean="0">
                  <a:solidFill>
                    <a:srgbClr val="002060"/>
                  </a:solidFill>
                </a:rPr>
                <a:t>cực</a:t>
              </a:r>
              <a:r>
                <a:rPr lang="en-US" sz="2000" smtClean="0">
                  <a:solidFill>
                    <a:srgbClr val="002060"/>
                  </a:solidFill>
                </a:rPr>
                <a:t>???</a:t>
              </a:r>
              <a:endParaRPr lang="en-US" sz="2000">
                <a:solidFill>
                  <a:srgbClr val="002060"/>
                </a:solidFill>
              </a:endParaRPr>
            </a:p>
          </p:txBody>
        </p:sp>
        <p:pic>
          <p:nvPicPr>
            <p:cNvPr id="32770" name="Picture 2" descr="https://encrypted-tbn0.gstatic.com/images?q=tbn:ANd9GcRs_FX-vj2GDdJQ6Q9sM-ENijvJb9xwtEpg4FlAqPhH2MmnMbX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373619"/>
              <a:ext cx="817282" cy="858332"/>
            </a:xfrm>
            <a:prstGeom prst="rect">
              <a:avLst/>
            </a:prstGeom>
            <a:noFill/>
            <a:extLst>
              <a:ext uri="{909E8E84-426E-40DD-AFC4-6F175D3DCCD1}">
                <a14:hiddenFill xmlns:a14="http://schemas.microsoft.com/office/drawing/2010/main">
                  <a:solidFill>
                    <a:srgbClr val="FFFFFF"/>
                  </a:solidFill>
                </a14:hiddenFill>
              </a:ext>
            </a:extLst>
          </p:spPr>
        </p:pic>
        <p:sp>
          <p:nvSpPr>
            <p:cNvPr id="7" name="Striped Right Arrow 6"/>
            <p:cNvSpPr/>
            <p:nvPr/>
          </p:nvSpPr>
          <p:spPr>
            <a:xfrm>
              <a:off x="4648200" y="1864049"/>
              <a:ext cx="1066800" cy="7620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5867400" y="1597349"/>
              <a:ext cx="2895600" cy="1295400"/>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smtClean="0">
                  <a:solidFill>
                    <a:srgbClr val="002060"/>
                  </a:solidFill>
                </a:rPr>
                <a:t>Cần đưa ra sơ </a:t>
              </a:r>
              <a:r>
                <a:rPr lang="en-US" sz="2000" err="1" smtClean="0">
                  <a:solidFill>
                    <a:srgbClr val="002060"/>
                  </a:solidFill>
                </a:rPr>
                <a:t>đồ</a:t>
              </a:r>
              <a:r>
                <a:rPr lang="en-US" sz="2000" smtClean="0">
                  <a:solidFill>
                    <a:srgbClr val="002060"/>
                  </a:solidFill>
                </a:rPr>
                <a:t> </a:t>
              </a:r>
              <a:r>
                <a:rPr lang="en-US" sz="2000" err="1" smtClean="0">
                  <a:solidFill>
                    <a:srgbClr val="002060"/>
                  </a:solidFill>
                </a:rPr>
                <a:t>tương</a:t>
              </a:r>
              <a:r>
                <a:rPr lang="en-US" sz="2000" smtClean="0">
                  <a:solidFill>
                    <a:srgbClr val="002060"/>
                  </a:solidFill>
                </a:rPr>
                <a:t> </a:t>
              </a:r>
              <a:r>
                <a:rPr lang="en-US" sz="2000" err="1" smtClean="0">
                  <a:solidFill>
                    <a:srgbClr val="002060"/>
                  </a:solidFill>
                </a:rPr>
                <a:t>đương</a:t>
              </a:r>
              <a:r>
                <a:rPr lang="en-US" sz="2000">
                  <a:solidFill>
                    <a:srgbClr val="002060"/>
                  </a:solidFill>
                </a:rPr>
                <a:t> </a:t>
              </a:r>
              <a:r>
                <a:rPr lang="en-US" sz="2000" err="1" smtClean="0">
                  <a:solidFill>
                    <a:srgbClr val="002060"/>
                  </a:solidFill>
                </a:rPr>
                <a:t>của</a:t>
              </a:r>
              <a:r>
                <a:rPr lang="en-US" sz="2000" smtClean="0">
                  <a:solidFill>
                    <a:srgbClr val="002060"/>
                  </a:solidFill>
                </a:rPr>
                <a:t> </a:t>
              </a:r>
              <a:r>
                <a:rPr lang="en-US" sz="2000" err="1" smtClean="0">
                  <a:solidFill>
                    <a:srgbClr val="002060"/>
                  </a:solidFill>
                </a:rPr>
                <a:t>linh</a:t>
              </a:r>
              <a:r>
                <a:rPr lang="en-US" sz="2000" smtClean="0">
                  <a:solidFill>
                    <a:srgbClr val="002060"/>
                  </a:solidFill>
                </a:rPr>
                <a:t> </a:t>
              </a:r>
              <a:r>
                <a:rPr lang="en-US" sz="2000" err="1" smtClean="0">
                  <a:solidFill>
                    <a:srgbClr val="002060"/>
                  </a:solidFill>
                </a:rPr>
                <a:t>kiện</a:t>
              </a:r>
              <a:r>
                <a:rPr lang="en-US" sz="2000" smtClean="0">
                  <a:solidFill>
                    <a:srgbClr val="002060"/>
                  </a:solidFill>
                </a:rPr>
                <a:t> </a:t>
              </a:r>
              <a:r>
                <a:rPr lang="en-US" sz="2000" smtClean="0">
                  <a:solidFill>
                    <a:srgbClr val="002060"/>
                  </a:solidFill>
                  <a:latin typeface="Times New Roman"/>
                  <a:cs typeface="Times New Roman"/>
                </a:rPr>
                <a:t>→ </a:t>
              </a:r>
              <a:r>
                <a:rPr lang="en-US" sz="2000" err="1" smtClean="0">
                  <a:solidFill>
                    <a:srgbClr val="002060"/>
                  </a:solidFill>
                  <a:latin typeface="Times New Roman"/>
                  <a:cs typeface="Times New Roman"/>
                </a:rPr>
                <a:t>đơn</a:t>
              </a:r>
              <a:r>
                <a:rPr lang="en-US" sz="2000" smtClean="0">
                  <a:solidFill>
                    <a:srgbClr val="002060"/>
                  </a:solidFill>
                  <a:latin typeface="Times New Roman"/>
                  <a:cs typeface="Times New Roman"/>
                </a:rPr>
                <a:t> </a:t>
              </a:r>
              <a:r>
                <a:rPr lang="en-US" sz="2000" err="1" smtClean="0">
                  <a:solidFill>
                    <a:srgbClr val="002060"/>
                  </a:solidFill>
                  <a:latin typeface="Times New Roman"/>
                  <a:cs typeface="Times New Roman"/>
                </a:rPr>
                <a:t>giản</a:t>
              </a:r>
              <a:r>
                <a:rPr lang="en-US" sz="2000" smtClean="0">
                  <a:solidFill>
                    <a:srgbClr val="002060"/>
                  </a:solidFill>
                  <a:latin typeface="Times New Roman"/>
                  <a:cs typeface="Times New Roman"/>
                </a:rPr>
                <a:t>, </a:t>
              </a:r>
              <a:r>
                <a:rPr lang="en-US" sz="2000" err="1" smtClean="0">
                  <a:solidFill>
                    <a:srgbClr val="002060"/>
                  </a:solidFill>
                  <a:latin typeface="Times New Roman"/>
                  <a:cs typeface="Times New Roman"/>
                </a:rPr>
                <a:t>chính</a:t>
              </a:r>
              <a:r>
                <a:rPr lang="en-US" sz="2000" smtClean="0">
                  <a:solidFill>
                    <a:srgbClr val="002060"/>
                  </a:solidFill>
                  <a:latin typeface="Times New Roman"/>
                  <a:cs typeface="Times New Roman"/>
                </a:rPr>
                <a:t> </a:t>
              </a:r>
              <a:r>
                <a:rPr lang="en-US" sz="2000" err="1" smtClean="0">
                  <a:solidFill>
                    <a:srgbClr val="002060"/>
                  </a:solidFill>
                  <a:latin typeface="Times New Roman"/>
                  <a:cs typeface="Times New Roman"/>
                </a:rPr>
                <a:t>xác</a:t>
              </a:r>
              <a:endParaRPr lang="en-US" sz="2000">
                <a:solidFill>
                  <a:srgbClr val="002060"/>
                </a:solidFill>
              </a:endParaRPr>
            </a:p>
          </p:txBody>
        </p:sp>
        <p:graphicFrame>
          <p:nvGraphicFramePr>
            <p:cNvPr id="16" name="Diagram 15"/>
            <p:cNvGraphicFramePr/>
            <p:nvPr>
              <p:extLst>
                <p:ext uri="{D42A27DB-BD31-4B8C-83A1-F6EECF244321}">
                  <p14:modId xmlns:p14="http://schemas.microsoft.com/office/powerpoint/2010/main" val="868531878"/>
                </p:ext>
              </p:extLst>
            </p:nvPr>
          </p:nvGraphicFramePr>
          <p:xfrm>
            <a:off x="2324100" y="3657600"/>
            <a:ext cx="5715000" cy="2849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Curved Left Arrow 16"/>
            <p:cNvSpPr/>
            <p:nvPr/>
          </p:nvSpPr>
          <p:spPr>
            <a:xfrm rot="1801235">
              <a:off x="6413401" y="3057249"/>
              <a:ext cx="659052" cy="1183951"/>
            </a:xfrm>
            <a:prstGeom prst="curved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7" name="Content Placeholder 3"/>
              <p:cNvSpPr>
                <a:spLocks noGrp="1"/>
              </p:cNvSpPr>
              <p:nvPr>
                <p:ph sz="half" idx="1"/>
              </p:nvPr>
            </p:nvSpPr>
            <p:spPr>
              <a:xfrm>
                <a:off x="152400" y="1447800"/>
                <a:ext cx="6629400" cy="5410199"/>
              </a:xfrm>
            </p:spPr>
            <p:txBody>
              <a:bodyPr/>
              <a:lstStyle/>
              <a:p>
                <a:pPr marL="0" indent="0" eaLnBrk="1" hangingPunct="1">
                  <a:buClr>
                    <a:srgbClr val="FF0000"/>
                  </a:buClr>
                  <a:buNone/>
                </a:pPr>
                <a:r>
                  <a:rPr lang="en-US" altLang="ja-JP" sz="2000" smtClean="0">
                    <a:solidFill>
                      <a:srgbClr val="FF0000"/>
                    </a:solidFill>
                    <a:cs typeface="HGP明朝E"/>
                  </a:rPr>
                  <a:t>1. </a:t>
                </a:r>
                <a:r>
                  <a:rPr lang="vi-VN" altLang="ja-JP" sz="2000" smtClean="0">
                    <a:solidFill>
                      <a:srgbClr val="FF0000"/>
                    </a:solidFill>
                    <a:cs typeface="HGP明朝E"/>
                  </a:rPr>
                  <a:t> </a:t>
                </a:r>
                <a:r>
                  <a:rPr lang="vi-VN" altLang="ja-JP" sz="2000" smtClean="0">
                    <a:solidFill>
                      <a:srgbClr val="FF0000"/>
                    </a:solidFill>
                    <a:latin typeface="Constantia" pitchFamily="18" charset="0"/>
                    <a:cs typeface="HGP明朝E"/>
                  </a:rPr>
                  <a:t>Sơ đồ tương đương tham số h</a:t>
                </a:r>
              </a:p>
              <a:p>
                <a:pPr lvl="1" eaLnBrk="1" hangingPunct="1"/>
                <a:r>
                  <a:rPr lang="vi-VN" altLang="ja-JP" sz="1800" smtClean="0">
                    <a:latin typeface="Constantia" pitchFamily="18" charset="0"/>
                    <a:cs typeface="HGP明朝E"/>
                  </a:rPr>
                  <a:t>Cặp phương trình hỗn hợp</a:t>
                </a:r>
              </a:p>
              <a:p>
                <a:pPr marL="1528763" lvl="1" indent="0" eaLnBrk="1" hangingPunct="1">
                  <a:buNone/>
                </a:pPr>
                <a14:m>
                  <m:oMathPara xmlns:m="http://schemas.openxmlformats.org/officeDocument/2006/math">
                    <m:oMathParaPr>
                      <m:jc m:val="left"/>
                    </m:oMathParaPr>
                    <m:oMath xmlns:m="http://schemas.openxmlformats.org/officeDocument/2006/math">
                      <m:d>
                        <m:dPr>
                          <m:begChr m:val="{"/>
                          <m:endChr m:val=""/>
                          <m:ctrlPr>
                            <a:rPr lang="en-US" altLang="ja-JP" sz="1800" i="1" smtClean="0">
                              <a:latin typeface="Cambria Math"/>
                            </a:rPr>
                          </m:ctrlPr>
                        </m:dPr>
                        <m:e>
                          <m:eqArr>
                            <m:eqArrPr>
                              <m:ctrlPr>
                                <a:rPr lang="en-US" altLang="ja-JP" sz="1800" i="1" smtClean="0">
                                  <a:latin typeface="Cambria Math"/>
                                </a:rPr>
                              </m:ctrlPr>
                            </m:eqArrPr>
                            <m:e>
                              <m:sSub>
                                <m:sSubPr>
                                  <m:ctrlPr>
                                    <a:rPr lang="en-US" altLang="ja-JP" sz="1800" i="1" smtClean="0">
                                      <a:latin typeface="Cambria Math"/>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1</m:t>
                                  </m:r>
                                </m:sub>
                              </m:sSub>
                              <m:r>
                                <a:rPr lang="en-US" altLang="ja-JP" sz="1800" b="0" i="1" smtClean="0">
                                  <a:latin typeface="Cambria Math" panose="02040503050406030204" pitchFamily="18" charset="0"/>
                                </a:rPr>
                                <m:t>=</m:t>
                              </m:r>
                              <m:sSub>
                                <m:sSubPr>
                                  <m:ctrlPr>
                                    <a:rPr lang="en-US" altLang="ja-JP" sz="1800" b="0" i="1" smtClean="0">
                                      <a:latin typeface="Cambria Math"/>
                                    </a:rPr>
                                  </m:ctrlPr>
                                </m:sSubPr>
                                <m:e>
                                  <m:r>
                                    <a:rPr lang="en-US" altLang="ja-JP" sz="1800" b="0" i="1" smtClean="0">
                                      <a:latin typeface="Cambria Math" panose="02040503050406030204" pitchFamily="18" charset="0"/>
                                    </a:rPr>
                                    <m:t>h</m:t>
                                  </m:r>
                                </m:e>
                                <m:sub>
                                  <m:r>
                                    <a:rPr lang="en-US" altLang="ja-JP" sz="1800" b="0" i="1" smtClean="0">
                                      <a:latin typeface="Cambria Math" panose="02040503050406030204" pitchFamily="18" charset="0"/>
                                    </a:rPr>
                                    <m:t>11</m:t>
                                  </m:r>
                                </m:sub>
                              </m:sSub>
                              <m:sSub>
                                <m:sSubPr>
                                  <m:ctrlPr>
                                    <a:rPr lang="en-US" altLang="ja-JP" sz="1800" b="0" i="1" smtClean="0">
                                      <a:latin typeface="Cambria Math"/>
                                    </a:rPr>
                                  </m:ctrlPr>
                                </m:sSubPr>
                                <m:e>
                                  <m:r>
                                    <a:rPr lang="en-US" altLang="ja-JP" sz="1800" b="0" i="1" smtClean="0">
                                      <a:latin typeface="Cambria Math" panose="02040503050406030204" pitchFamily="18" charset="0"/>
                                    </a:rPr>
                                    <m:t>𝑖</m:t>
                                  </m:r>
                                </m:e>
                                <m:sub>
                                  <m:r>
                                    <a:rPr lang="en-US" altLang="ja-JP" sz="1800" b="0" i="1" smtClean="0">
                                      <a:latin typeface="Cambria Math" panose="02040503050406030204" pitchFamily="18" charset="0"/>
                                    </a:rPr>
                                    <m:t>1</m:t>
                                  </m:r>
                                </m:sub>
                              </m:sSub>
                              <m:r>
                                <a:rPr lang="en-US" altLang="ja-JP" sz="1800" b="0" i="1" smtClean="0">
                                  <a:latin typeface="Cambria Math" panose="02040503050406030204" pitchFamily="18" charset="0"/>
                                </a:rPr>
                                <m:t>+</m:t>
                              </m:r>
                              <m:sSub>
                                <m:sSubPr>
                                  <m:ctrlPr>
                                    <a:rPr lang="en-US" altLang="ja-JP" sz="1800" i="1">
                                      <a:latin typeface="Cambria Math"/>
                                    </a:rPr>
                                  </m:ctrlPr>
                                </m:sSubPr>
                                <m:e>
                                  <m:r>
                                    <a:rPr lang="en-US" altLang="ja-JP" sz="1800" i="1">
                                      <a:latin typeface="Cambria Math" panose="02040503050406030204" pitchFamily="18" charset="0"/>
                                    </a:rPr>
                                    <m:t>h</m:t>
                                  </m:r>
                                </m:e>
                                <m:sub>
                                  <m:r>
                                    <a:rPr lang="en-US" altLang="ja-JP" sz="1800" i="1">
                                      <a:latin typeface="Cambria Math" panose="02040503050406030204" pitchFamily="18" charset="0"/>
                                    </a:rPr>
                                    <m:t>1</m:t>
                                  </m:r>
                                  <m:r>
                                    <a:rPr lang="en-US" altLang="ja-JP" sz="1800" b="0" i="1" smtClean="0">
                                      <a:latin typeface="Cambria Math" panose="02040503050406030204" pitchFamily="18" charset="0"/>
                                    </a:rPr>
                                    <m:t>2</m:t>
                                  </m:r>
                                </m:sub>
                              </m:sSub>
                              <m:sSub>
                                <m:sSubPr>
                                  <m:ctrlPr>
                                    <a:rPr lang="en-US" altLang="ja-JP" sz="1800" i="1">
                                      <a:latin typeface="Cambria Math"/>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2</m:t>
                                  </m:r>
                                </m:sub>
                              </m:sSub>
                            </m:e>
                            <m:e>
                              <m:sSub>
                                <m:sSubPr>
                                  <m:ctrlPr>
                                    <a:rPr lang="en-US" altLang="ja-JP" sz="1800" i="1" smtClean="0">
                                      <a:latin typeface="Cambria Math"/>
                                    </a:rPr>
                                  </m:ctrlPr>
                                </m:sSubPr>
                                <m:e>
                                  <m:r>
                                    <a:rPr lang="en-US" altLang="ja-JP" sz="1800" b="0" i="1" smtClean="0">
                                      <a:latin typeface="Cambria Math" panose="02040503050406030204" pitchFamily="18" charset="0"/>
                                    </a:rPr>
                                    <m:t>𝑖</m:t>
                                  </m:r>
                                </m:e>
                                <m:sub>
                                  <m:r>
                                    <a:rPr lang="en-US" altLang="ja-JP" sz="1800" b="0" i="1" smtClean="0">
                                      <a:latin typeface="Cambria Math" panose="02040503050406030204" pitchFamily="18" charset="0"/>
                                    </a:rPr>
                                    <m:t>2</m:t>
                                  </m:r>
                                </m:sub>
                              </m:sSub>
                              <m:r>
                                <a:rPr lang="en-US" altLang="ja-JP" sz="1800" b="0" i="1" smtClean="0">
                                  <a:latin typeface="Cambria Math" panose="02040503050406030204" pitchFamily="18" charset="0"/>
                                </a:rPr>
                                <m:t>=</m:t>
                              </m:r>
                              <m:sSub>
                                <m:sSubPr>
                                  <m:ctrlPr>
                                    <a:rPr lang="en-US" altLang="ja-JP" sz="1800" i="1">
                                      <a:latin typeface="Cambria Math"/>
                                    </a:rPr>
                                  </m:ctrlPr>
                                </m:sSubPr>
                                <m:e>
                                  <m:r>
                                    <a:rPr lang="en-US" altLang="ja-JP" sz="1800" i="1">
                                      <a:latin typeface="Cambria Math" panose="02040503050406030204" pitchFamily="18" charset="0"/>
                                    </a:rPr>
                                    <m:t>h</m:t>
                                  </m:r>
                                </m:e>
                                <m:sub>
                                  <m:r>
                                    <a:rPr lang="en-US" altLang="ja-JP" sz="1800" b="0" i="1" smtClean="0">
                                      <a:latin typeface="Cambria Math" panose="02040503050406030204" pitchFamily="18" charset="0"/>
                                    </a:rPr>
                                    <m:t>2</m:t>
                                  </m:r>
                                  <m:r>
                                    <a:rPr lang="en-US" altLang="ja-JP" sz="1800" i="1">
                                      <a:latin typeface="Cambria Math" panose="02040503050406030204" pitchFamily="18" charset="0"/>
                                    </a:rPr>
                                    <m:t>1</m:t>
                                  </m:r>
                                </m:sub>
                              </m:sSub>
                              <m:sSub>
                                <m:sSubPr>
                                  <m:ctrlPr>
                                    <a:rPr lang="en-US" altLang="ja-JP" sz="1800" i="1">
                                      <a:latin typeface="Cambria Math"/>
                                    </a:rPr>
                                  </m:ctrlPr>
                                </m:sSubPr>
                                <m:e>
                                  <m:r>
                                    <a:rPr lang="en-US" altLang="ja-JP" sz="1800" i="1">
                                      <a:latin typeface="Cambria Math" panose="02040503050406030204" pitchFamily="18" charset="0"/>
                                    </a:rPr>
                                    <m:t>𝑖</m:t>
                                  </m:r>
                                </m:e>
                                <m:sub>
                                  <m:r>
                                    <a:rPr lang="en-US" altLang="ja-JP" sz="1800" i="1">
                                      <a:latin typeface="Cambria Math" panose="02040503050406030204" pitchFamily="18" charset="0"/>
                                    </a:rPr>
                                    <m:t>1</m:t>
                                  </m:r>
                                </m:sub>
                              </m:sSub>
                              <m:r>
                                <a:rPr lang="en-US" altLang="ja-JP" sz="1800" i="1">
                                  <a:latin typeface="Cambria Math" panose="02040503050406030204" pitchFamily="18" charset="0"/>
                                </a:rPr>
                                <m:t>+</m:t>
                              </m:r>
                              <m:sSub>
                                <m:sSubPr>
                                  <m:ctrlPr>
                                    <a:rPr lang="en-US" altLang="ja-JP" sz="1800" i="1">
                                      <a:latin typeface="Cambria Math"/>
                                    </a:rPr>
                                  </m:ctrlPr>
                                </m:sSubPr>
                                <m:e>
                                  <m:r>
                                    <a:rPr lang="en-US" altLang="ja-JP" sz="1800" i="1">
                                      <a:latin typeface="Cambria Math" panose="02040503050406030204" pitchFamily="18" charset="0"/>
                                    </a:rPr>
                                    <m:t>h</m:t>
                                  </m:r>
                                </m:e>
                                <m:sub>
                                  <m:r>
                                    <a:rPr lang="en-US" altLang="ja-JP" sz="1800" b="0" i="1" smtClean="0">
                                      <a:latin typeface="Cambria Math" panose="02040503050406030204" pitchFamily="18" charset="0"/>
                                    </a:rPr>
                                    <m:t>2</m:t>
                                  </m:r>
                                  <m:r>
                                    <a:rPr lang="en-US" altLang="ja-JP" sz="1800" i="1">
                                      <a:latin typeface="Cambria Math" panose="02040503050406030204" pitchFamily="18" charset="0"/>
                                    </a:rPr>
                                    <m:t>2</m:t>
                                  </m:r>
                                </m:sub>
                              </m:sSub>
                              <m:sSub>
                                <m:sSubPr>
                                  <m:ctrlPr>
                                    <a:rPr lang="en-US" altLang="ja-JP" sz="1800" i="1">
                                      <a:latin typeface="Cambria Math"/>
                                    </a:rPr>
                                  </m:ctrlPr>
                                </m:sSubPr>
                                <m:e>
                                  <m:r>
                                    <a:rPr lang="en-US" altLang="ja-JP" sz="1800" i="1">
                                      <a:latin typeface="Cambria Math" panose="02040503050406030204" pitchFamily="18" charset="0"/>
                                    </a:rPr>
                                    <m:t>𝑢</m:t>
                                  </m:r>
                                </m:e>
                                <m:sub>
                                  <m:r>
                                    <a:rPr lang="en-US" altLang="ja-JP" sz="1800" i="1">
                                      <a:latin typeface="Cambria Math" panose="02040503050406030204" pitchFamily="18" charset="0"/>
                                    </a:rPr>
                                    <m:t>2</m:t>
                                  </m:r>
                                </m:sub>
                              </m:sSub>
                            </m:e>
                          </m:eqArr>
                        </m:e>
                      </m:d>
                    </m:oMath>
                  </m:oMathPara>
                </a14:m>
                <a:endParaRPr lang="en-US" altLang="ja-JP" sz="1800" smtClean="0">
                  <a:latin typeface="Constantia" pitchFamily="18" charset="0"/>
                </a:endParaRPr>
              </a:p>
              <a:p>
                <a:pPr marL="0" lvl="1" indent="0" eaLnBrk="1" hangingPunct="1">
                  <a:buNone/>
                </a:pPr>
                <a:r>
                  <a:rPr lang="en-US" altLang="ja-JP" sz="1800" err="1" smtClean="0">
                    <a:latin typeface="Constantia" pitchFamily="18" charset="0"/>
                  </a:rPr>
                  <a:t>Trong</a:t>
                </a:r>
                <a:r>
                  <a:rPr lang="en-US" altLang="ja-JP" sz="1800" smtClean="0">
                    <a:latin typeface="Constantia" pitchFamily="18" charset="0"/>
                  </a:rPr>
                  <a:t> </a:t>
                </a:r>
                <a:r>
                  <a:rPr lang="en-US" altLang="ja-JP" sz="1800" err="1" smtClean="0">
                    <a:latin typeface="Constantia" pitchFamily="18" charset="0"/>
                  </a:rPr>
                  <a:t>đó</a:t>
                </a:r>
                <a:r>
                  <a:rPr lang="en-US" altLang="ja-JP" sz="1800" smtClean="0">
                    <a:latin typeface="Constantia" pitchFamily="18" charset="0"/>
                  </a:rPr>
                  <a:t>:</a:t>
                </a:r>
              </a:p>
              <a:p>
                <a:pPr marL="171450" lvl="1" indent="0" eaLnBrk="1" hangingPunct="1">
                  <a:buNone/>
                </a:pPr>
                <a14:m>
                  <m:oMath xmlns:m="http://schemas.openxmlformats.org/officeDocument/2006/math">
                    <m:sSub>
                      <m:sSubPr>
                        <m:ctrlPr>
                          <a:rPr lang="en-US" altLang="ja-JP" sz="1600" i="1" smtClean="0">
                            <a:latin typeface="Cambria Math"/>
                          </a:rPr>
                        </m:ctrlPr>
                      </m:sSubPr>
                      <m:e>
                        <m:r>
                          <a:rPr lang="en-US" altLang="ja-JP" sz="1600" b="0" i="1" smtClean="0">
                            <a:latin typeface="Cambria Math" panose="02040503050406030204" pitchFamily="18" charset="0"/>
                          </a:rPr>
                          <m:t>h</m:t>
                        </m:r>
                      </m:e>
                      <m:sub>
                        <m:r>
                          <a:rPr lang="en-US" altLang="ja-JP" sz="1600" b="0" i="1" smtClean="0">
                            <a:latin typeface="Cambria Math" panose="02040503050406030204" pitchFamily="18" charset="0"/>
                          </a:rPr>
                          <m:t>11</m:t>
                        </m:r>
                      </m:sub>
                    </m:sSub>
                    <m:r>
                      <a:rPr lang="en-US" altLang="ja-JP" sz="1600" b="0" i="1" smtClean="0">
                        <a:latin typeface="Cambria Math" panose="02040503050406030204" pitchFamily="18" charset="0"/>
                      </a:rPr>
                      <m:t>=</m:t>
                    </m:r>
                    <m:d>
                      <m:dPr>
                        <m:begChr m:val=""/>
                        <m:endChr m:val="|"/>
                        <m:ctrlPr>
                          <a:rPr lang="en-US" altLang="ja-JP" sz="1600" b="0" i="1" smtClean="0">
                            <a:latin typeface="Cambria Math"/>
                          </a:rPr>
                        </m:ctrlPr>
                      </m:dPr>
                      <m:e>
                        <m:f>
                          <m:fPr>
                            <m:ctrlPr>
                              <a:rPr lang="en-US" altLang="ja-JP" sz="1600" i="1">
                                <a:latin typeface="Cambria Math"/>
                              </a:rPr>
                            </m:ctrlPr>
                          </m:fPr>
                          <m:num>
                            <m:sSub>
                              <m:sSubPr>
                                <m:ctrlPr>
                                  <a:rPr lang="en-US" altLang="ja-JP" sz="1600" i="1">
                                    <a:latin typeface="Cambria Math"/>
                                  </a:rPr>
                                </m:ctrlPr>
                              </m:sSubPr>
                              <m:e>
                                <m:r>
                                  <a:rPr lang="en-US" altLang="ja-JP" sz="1600" i="1">
                                    <a:latin typeface="Cambria Math" panose="02040503050406030204" pitchFamily="18" charset="0"/>
                                  </a:rPr>
                                  <m:t>𝑢</m:t>
                                </m:r>
                              </m:e>
                              <m:sub>
                                <m:r>
                                  <a:rPr lang="en-US" altLang="ja-JP" sz="1600" i="1">
                                    <a:latin typeface="Cambria Math" panose="02040503050406030204" pitchFamily="18" charset="0"/>
                                  </a:rPr>
                                  <m:t>1</m:t>
                                </m:r>
                              </m:sub>
                            </m:sSub>
                          </m:num>
                          <m:den>
                            <m:sSub>
                              <m:sSubPr>
                                <m:ctrlPr>
                                  <a:rPr lang="en-US" altLang="ja-JP" sz="1600" i="1">
                                    <a:latin typeface="Cambria Math"/>
                                  </a:rPr>
                                </m:ctrlPr>
                              </m:sSubPr>
                              <m:e>
                                <m:r>
                                  <a:rPr lang="en-US" altLang="ja-JP" sz="1600" i="1">
                                    <a:latin typeface="Cambria Math" panose="02040503050406030204" pitchFamily="18" charset="0"/>
                                  </a:rPr>
                                  <m:t>𝑖</m:t>
                                </m:r>
                              </m:e>
                              <m:sub>
                                <m:r>
                                  <a:rPr lang="en-US" altLang="ja-JP" sz="1600" i="1">
                                    <a:latin typeface="Cambria Math" panose="02040503050406030204" pitchFamily="18" charset="0"/>
                                  </a:rPr>
                                  <m:t>1</m:t>
                                </m:r>
                              </m:sub>
                            </m:sSub>
                          </m:den>
                        </m:f>
                      </m:e>
                    </m:d>
                    <m:sSub>
                      <m:sSubPr>
                        <m:ctrlPr>
                          <a:rPr lang="en-US" altLang="ja-JP" sz="1600" b="0" i="1" smtClean="0">
                            <a:latin typeface="Cambria Math"/>
                          </a:rPr>
                        </m:ctrlPr>
                      </m:sSubPr>
                      <m:e>
                        <m:r>
                          <a:rPr lang="en-US" altLang="ja-JP" sz="1600" b="0" i="1" smtClean="0">
                            <a:latin typeface="Cambria Math" panose="02040503050406030204" pitchFamily="18" charset="0"/>
                          </a:rPr>
                          <m:t>𝑢</m:t>
                        </m:r>
                      </m:e>
                      <m:sub>
                        <m:r>
                          <a:rPr lang="en-US" altLang="ja-JP" sz="1600" b="0" i="1" smtClean="0">
                            <a:latin typeface="Cambria Math" panose="02040503050406030204" pitchFamily="18" charset="0"/>
                          </a:rPr>
                          <m:t>2</m:t>
                        </m:r>
                      </m:sub>
                    </m:sSub>
                  </m:oMath>
                </a14:m>
                <a:r>
                  <a:rPr lang="en-US" altLang="ja-JP" sz="1600" smtClean="0">
                    <a:cs typeface="HGP明朝E"/>
                  </a:rPr>
                  <a:t>=0: </a:t>
                </a:r>
                <a:r>
                  <a:rPr lang="en-US" altLang="ja-JP" sz="1600" err="1" smtClean="0">
                    <a:cs typeface="HGP明朝E"/>
                  </a:rPr>
                  <a:t>trở</a:t>
                </a:r>
                <a:r>
                  <a:rPr lang="en-US" altLang="ja-JP" sz="1600" smtClean="0">
                    <a:cs typeface="HGP明朝E"/>
                  </a:rPr>
                  <a:t> </a:t>
                </a:r>
                <a:r>
                  <a:rPr lang="en-US" altLang="ja-JP" sz="1600" err="1" smtClean="0">
                    <a:cs typeface="HGP明朝E"/>
                  </a:rPr>
                  <a:t>kháng</a:t>
                </a:r>
                <a:r>
                  <a:rPr lang="en-US" altLang="ja-JP" sz="1600" smtClean="0">
                    <a:cs typeface="HGP明朝E"/>
                  </a:rPr>
                  <a:t> </a:t>
                </a:r>
                <a:r>
                  <a:rPr lang="en-US" altLang="ja-JP" sz="1600" err="1" smtClean="0">
                    <a:cs typeface="HGP明朝E"/>
                  </a:rPr>
                  <a:t>vào</a:t>
                </a:r>
                <a:r>
                  <a:rPr lang="en-US" altLang="ja-JP" sz="1600" smtClean="0">
                    <a:cs typeface="HGP明朝E"/>
                  </a:rPr>
                  <a:t> </a:t>
                </a:r>
                <a:r>
                  <a:rPr lang="en-US" altLang="ja-JP" sz="1600" err="1" smtClean="0">
                    <a:cs typeface="HGP明朝E"/>
                  </a:rPr>
                  <a:t>khi</a:t>
                </a:r>
                <a:r>
                  <a:rPr lang="en-US" altLang="ja-JP" sz="1600" smtClean="0">
                    <a:cs typeface="HGP明朝E"/>
                  </a:rPr>
                  <a:t> </a:t>
                </a:r>
                <a:r>
                  <a:rPr lang="en-US" altLang="ja-JP" sz="1600" err="1" smtClean="0">
                    <a:cs typeface="HGP明朝E"/>
                  </a:rPr>
                  <a:t>đầu</a:t>
                </a:r>
                <a:r>
                  <a:rPr lang="en-US" altLang="ja-JP" sz="1600" smtClean="0">
                    <a:cs typeface="HGP明朝E"/>
                  </a:rPr>
                  <a:t> </a:t>
                </a:r>
                <a:r>
                  <a:rPr lang="en-US" altLang="ja-JP" sz="1600" err="1" smtClean="0">
                    <a:cs typeface="HGP明朝E"/>
                  </a:rPr>
                  <a:t>ra</a:t>
                </a:r>
                <a:r>
                  <a:rPr lang="en-US" altLang="ja-JP" sz="1600" smtClean="0">
                    <a:cs typeface="HGP明朝E"/>
                  </a:rPr>
                  <a:t> </a:t>
                </a:r>
                <a:r>
                  <a:rPr lang="en-US" altLang="ja-JP" sz="1600" err="1" smtClean="0">
                    <a:cs typeface="HGP明朝E"/>
                  </a:rPr>
                  <a:t>ngắn</a:t>
                </a:r>
                <a:r>
                  <a:rPr lang="en-US" altLang="ja-JP" sz="1600" smtClean="0">
                    <a:cs typeface="HGP明朝E"/>
                  </a:rPr>
                  <a:t> </a:t>
                </a:r>
                <a:r>
                  <a:rPr lang="en-US" altLang="ja-JP" sz="1600" err="1" smtClean="0">
                    <a:cs typeface="HGP明朝E"/>
                  </a:rPr>
                  <a:t>mạch</a:t>
                </a:r>
                <a:r>
                  <a:rPr lang="en-US" altLang="ja-JP" sz="1600" smtClean="0">
                    <a:cs typeface="HGP明朝E"/>
                  </a:rPr>
                  <a:t> </a:t>
                </a:r>
                <a:r>
                  <a:rPr lang="en-US" altLang="ja-JP" sz="1600" smtClean="0">
                    <a:cs typeface="HGP明朝E"/>
                    <a:sym typeface="Symbol" panose="05050102010706020507" pitchFamily="18" charset="2"/>
                  </a:rPr>
                  <a:t>(h</a:t>
                </a:r>
                <a:r>
                  <a:rPr lang="en-US" altLang="ja-JP" sz="1600" baseline="-25000" smtClean="0">
                    <a:cs typeface="HGP明朝E"/>
                    <a:sym typeface="Symbol" panose="05050102010706020507" pitchFamily="18" charset="2"/>
                  </a:rPr>
                  <a:t>i</a:t>
                </a:r>
                <a:r>
                  <a:rPr lang="en-US" altLang="ja-JP" sz="1600" smtClean="0">
                    <a:cs typeface="HGP明朝E"/>
                    <a:sym typeface="Symbol" panose="05050102010706020507" pitchFamily="18" charset="2"/>
                  </a:rPr>
                  <a:t>)</a:t>
                </a:r>
                <a:endParaRPr lang="en-US" altLang="ja-JP" sz="1600" baseline="-25000" smtClean="0">
                  <a:cs typeface="HGP明朝E"/>
                </a:endParaRPr>
              </a:p>
              <a:p>
                <a:pPr marL="171450" lvl="1" indent="0" eaLnBrk="1" hangingPunct="1">
                  <a:buNone/>
                </a:pPr>
                <a14:m>
                  <m:oMath xmlns:m="http://schemas.openxmlformats.org/officeDocument/2006/math">
                    <m:sSub>
                      <m:sSubPr>
                        <m:ctrlPr>
                          <a:rPr lang="en-US" altLang="ja-JP" sz="1600" i="1">
                            <a:latin typeface="Cambria Math"/>
                          </a:rPr>
                        </m:ctrlPr>
                      </m:sSubPr>
                      <m:e>
                        <m:r>
                          <a:rPr lang="en-US" altLang="ja-JP" sz="1600" i="1">
                            <a:latin typeface="Cambria Math" panose="02040503050406030204" pitchFamily="18" charset="0"/>
                          </a:rPr>
                          <m:t>h</m:t>
                        </m:r>
                      </m:e>
                      <m:sub>
                        <m:r>
                          <a:rPr lang="en-US" altLang="ja-JP" sz="1600" i="1">
                            <a:latin typeface="Cambria Math" panose="02040503050406030204" pitchFamily="18" charset="0"/>
                          </a:rPr>
                          <m:t>1</m:t>
                        </m:r>
                        <m:r>
                          <a:rPr lang="en-US" altLang="ja-JP" sz="1600" b="0" i="1" smtClean="0">
                            <a:latin typeface="Cambria Math" panose="02040503050406030204" pitchFamily="18" charset="0"/>
                          </a:rPr>
                          <m:t>2</m:t>
                        </m:r>
                      </m:sub>
                    </m:sSub>
                    <m:r>
                      <a:rPr lang="en-US" altLang="ja-JP" sz="1600" i="1">
                        <a:latin typeface="Cambria Math" panose="02040503050406030204" pitchFamily="18" charset="0"/>
                      </a:rPr>
                      <m:t>=</m:t>
                    </m:r>
                    <m:d>
                      <m:dPr>
                        <m:begChr m:val=""/>
                        <m:endChr m:val="|"/>
                        <m:ctrlPr>
                          <a:rPr lang="en-US" altLang="ja-JP" sz="1600" i="1">
                            <a:latin typeface="Cambria Math"/>
                          </a:rPr>
                        </m:ctrlPr>
                      </m:dPr>
                      <m:e>
                        <m:f>
                          <m:fPr>
                            <m:ctrlPr>
                              <a:rPr lang="en-US" altLang="ja-JP" sz="1600" i="1">
                                <a:latin typeface="Cambria Math"/>
                              </a:rPr>
                            </m:ctrlPr>
                          </m:fPr>
                          <m:num>
                            <m:sSub>
                              <m:sSubPr>
                                <m:ctrlPr>
                                  <a:rPr lang="en-US" altLang="ja-JP" sz="1600" i="1">
                                    <a:latin typeface="Cambria Math"/>
                                  </a:rPr>
                                </m:ctrlPr>
                              </m:sSubPr>
                              <m:e>
                                <m:r>
                                  <a:rPr lang="en-US" altLang="ja-JP" sz="1600" i="1">
                                    <a:latin typeface="Cambria Math" panose="02040503050406030204" pitchFamily="18" charset="0"/>
                                  </a:rPr>
                                  <m:t>𝑢</m:t>
                                </m:r>
                              </m:e>
                              <m:sub>
                                <m:r>
                                  <a:rPr lang="en-US" altLang="ja-JP" sz="1600" i="1">
                                    <a:latin typeface="Cambria Math" panose="02040503050406030204" pitchFamily="18" charset="0"/>
                                  </a:rPr>
                                  <m:t>1</m:t>
                                </m:r>
                              </m:sub>
                            </m:sSub>
                          </m:num>
                          <m:den>
                            <m:sSub>
                              <m:sSubPr>
                                <m:ctrlPr>
                                  <a:rPr lang="en-US" altLang="ja-JP" sz="1600" i="1">
                                    <a:latin typeface="Cambria Math"/>
                                  </a:rPr>
                                </m:ctrlPr>
                              </m:sSubPr>
                              <m:e>
                                <m:r>
                                  <a:rPr lang="en-US" altLang="ja-JP" sz="1600" b="0" i="1" smtClean="0">
                                    <a:latin typeface="Cambria Math" panose="02040503050406030204" pitchFamily="18" charset="0"/>
                                  </a:rPr>
                                  <m:t>𝑢</m:t>
                                </m:r>
                              </m:e>
                              <m:sub>
                                <m:r>
                                  <a:rPr lang="en-US" altLang="ja-JP" sz="1600" b="0" i="1" smtClean="0">
                                    <a:latin typeface="Cambria Math" panose="02040503050406030204" pitchFamily="18" charset="0"/>
                                  </a:rPr>
                                  <m:t>2</m:t>
                                </m:r>
                              </m:sub>
                            </m:sSub>
                          </m:den>
                        </m:f>
                      </m:e>
                    </m:d>
                    <m:sSub>
                      <m:sSubPr>
                        <m:ctrlPr>
                          <a:rPr lang="en-US" altLang="ja-JP" sz="1600" i="1">
                            <a:latin typeface="Cambria Math"/>
                          </a:rPr>
                        </m:ctrlPr>
                      </m:sSubPr>
                      <m:e>
                        <m:r>
                          <a:rPr lang="en-US" altLang="ja-JP" sz="1600" b="0" i="1" smtClean="0">
                            <a:latin typeface="Cambria Math" panose="02040503050406030204" pitchFamily="18" charset="0"/>
                          </a:rPr>
                          <m:t>𝑖</m:t>
                        </m:r>
                      </m:e>
                      <m:sub>
                        <m:r>
                          <a:rPr lang="en-US" altLang="ja-JP" sz="1600" b="0" i="1" smtClean="0">
                            <a:latin typeface="Cambria Math" panose="02040503050406030204" pitchFamily="18" charset="0"/>
                          </a:rPr>
                          <m:t>1</m:t>
                        </m:r>
                      </m:sub>
                    </m:sSub>
                  </m:oMath>
                </a14:m>
                <a:r>
                  <a:rPr lang="en-US" altLang="ja-JP" sz="1600">
                    <a:cs typeface="HGP明朝E"/>
                  </a:rPr>
                  <a:t>=0: </a:t>
                </a:r>
                <a:r>
                  <a:rPr lang="en-US" altLang="ja-JP" sz="1600" err="1" smtClean="0">
                    <a:cs typeface="HGP明朝E"/>
                  </a:rPr>
                  <a:t>hệ</a:t>
                </a:r>
                <a:r>
                  <a:rPr lang="en-US" altLang="ja-JP" sz="1600" smtClean="0">
                    <a:cs typeface="HGP明朝E"/>
                  </a:rPr>
                  <a:t> </a:t>
                </a:r>
                <a:r>
                  <a:rPr lang="en-US" altLang="ja-JP" sz="1600" err="1" smtClean="0">
                    <a:cs typeface="HGP明朝E"/>
                  </a:rPr>
                  <a:t>số</a:t>
                </a:r>
                <a:r>
                  <a:rPr lang="en-US" altLang="ja-JP" sz="1600" smtClean="0">
                    <a:cs typeface="HGP明朝E"/>
                  </a:rPr>
                  <a:t> </a:t>
                </a:r>
                <a:r>
                  <a:rPr lang="en-US" altLang="ja-JP" sz="1600" err="1" smtClean="0">
                    <a:cs typeface="HGP明朝E"/>
                  </a:rPr>
                  <a:t>hồi</a:t>
                </a:r>
                <a:r>
                  <a:rPr lang="en-US" altLang="ja-JP" sz="1600" smtClean="0">
                    <a:cs typeface="HGP明朝E"/>
                  </a:rPr>
                  <a:t> </a:t>
                </a:r>
                <a:r>
                  <a:rPr lang="en-US" altLang="ja-JP" sz="1600" err="1" smtClean="0">
                    <a:cs typeface="HGP明朝E"/>
                  </a:rPr>
                  <a:t>tiếp</a:t>
                </a:r>
                <a:r>
                  <a:rPr lang="en-US" altLang="ja-JP" sz="1600" smtClean="0">
                    <a:cs typeface="HGP明朝E"/>
                  </a:rPr>
                  <a:t> </a:t>
                </a:r>
                <a:r>
                  <a:rPr lang="en-US" altLang="ja-JP" sz="1600" err="1" smtClean="0">
                    <a:cs typeface="HGP明朝E"/>
                  </a:rPr>
                  <a:t>điện</a:t>
                </a:r>
                <a:r>
                  <a:rPr lang="en-US" altLang="ja-JP" sz="1600" smtClean="0">
                    <a:cs typeface="HGP明朝E"/>
                  </a:rPr>
                  <a:t> </a:t>
                </a:r>
                <a:r>
                  <a:rPr lang="en-US" altLang="ja-JP" sz="1600" err="1" smtClean="0">
                    <a:cs typeface="HGP明朝E"/>
                  </a:rPr>
                  <a:t>áp</a:t>
                </a:r>
                <a:r>
                  <a:rPr lang="en-US" altLang="ja-JP" sz="1600" smtClean="0">
                    <a:cs typeface="HGP明朝E"/>
                  </a:rPr>
                  <a:t> </a:t>
                </a:r>
                <a:r>
                  <a:rPr lang="en-US" altLang="ja-JP" sz="1600" err="1" smtClean="0">
                    <a:cs typeface="HGP明朝E"/>
                  </a:rPr>
                  <a:t>khi</a:t>
                </a:r>
                <a:r>
                  <a:rPr lang="en-US" altLang="ja-JP" sz="1600" smtClean="0">
                    <a:cs typeface="HGP明朝E"/>
                  </a:rPr>
                  <a:t> </a:t>
                </a:r>
                <a:r>
                  <a:rPr lang="en-US" altLang="ja-JP" sz="1600" err="1" smtClean="0">
                    <a:cs typeface="HGP明朝E"/>
                  </a:rPr>
                  <a:t>đầu</a:t>
                </a:r>
                <a:r>
                  <a:rPr lang="en-US" altLang="ja-JP" sz="1600" smtClean="0">
                    <a:cs typeface="HGP明朝E"/>
                  </a:rPr>
                  <a:t> </a:t>
                </a:r>
                <a:r>
                  <a:rPr lang="en-US" altLang="ja-JP" sz="1600" err="1" smtClean="0">
                    <a:cs typeface="HGP明朝E"/>
                  </a:rPr>
                  <a:t>vào</a:t>
                </a:r>
                <a:r>
                  <a:rPr lang="en-US" altLang="ja-JP" sz="1600" smtClean="0">
                    <a:cs typeface="HGP明朝E"/>
                  </a:rPr>
                  <a:t> </a:t>
                </a:r>
                <a:r>
                  <a:rPr lang="en-US" altLang="ja-JP" sz="1600" err="1" smtClean="0">
                    <a:cs typeface="HGP明朝E"/>
                  </a:rPr>
                  <a:t>hở</a:t>
                </a:r>
                <a:r>
                  <a:rPr lang="en-US" altLang="ja-JP" sz="1600" smtClean="0">
                    <a:cs typeface="HGP明朝E"/>
                  </a:rPr>
                  <a:t> </a:t>
                </a:r>
                <a:r>
                  <a:rPr lang="en-US" altLang="ja-JP" sz="1600" err="1" smtClean="0">
                    <a:cs typeface="HGP明朝E"/>
                  </a:rPr>
                  <a:t>mạch</a:t>
                </a:r>
                <a:r>
                  <a:rPr lang="en-US" altLang="ja-JP" sz="1600" smtClean="0">
                    <a:cs typeface="HGP明朝E"/>
                  </a:rPr>
                  <a:t> (</a:t>
                </a:r>
                <a:r>
                  <a:rPr lang="en-US" altLang="ja-JP" sz="1600" smtClean="0">
                    <a:cs typeface="HGP明朝E"/>
                    <a:sym typeface="Symbol" panose="05050102010706020507" pitchFamily="18" charset="2"/>
                  </a:rPr>
                  <a:t>h</a:t>
                </a:r>
                <a:r>
                  <a:rPr lang="en-US" altLang="ja-JP" sz="1600" baseline="-25000" smtClean="0">
                    <a:cs typeface="HGP明朝E"/>
                    <a:sym typeface="Symbol" panose="05050102010706020507" pitchFamily="18" charset="2"/>
                  </a:rPr>
                  <a:t>r</a:t>
                </a:r>
                <a:r>
                  <a:rPr lang="en-US" altLang="ja-JP" sz="1600" smtClean="0">
                    <a:cs typeface="HGP明朝E"/>
                  </a:rPr>
                  <a:t>)</a:t>
                </a:r>
                <a:endParaRPr lang="en-US" altLang="ja-JP" sz="1600">
                  <a:cs typeface="HGP明朝E"/>
                </a:endParaRPr>
              </a:p>
              <a:p>
                <a:pPr marL="171450" lvl="1" indent="0" eaLnBrk="1" hangingPunct="1">
                  <a:buNone/>
                </a:pPr>
                <a14:m>
                  <m:oMath xmlns:m="http://schemas.openxmlformats.org/officeDocument/2006/math">
                    <m:sSub>
                      <m:sSubPr>
                        <m:ctrlPr>
                          <a:rPr lang="en-US" altLang="ja-JP" sz="1600" i="1">
                            <a:latin typeface="Cambria Math"/>
                          </a:rPr>
                        </m:ctrlPr>
                      </m:sSubPr>
                      <m:e>
                        <m:r>
                          <a:rPr lang="en-US" altLang="ja-JP" sz="1600" i="1">
                            <a:latin typeface="Cambria Math" panose="02040503050406030204" pitchFamily="18" charset="0"/>
                          </a:rPr>
                          <m:t>h</m:t>
                        </m:r>
                      </m:e>
                      <m:sub>
                        <m:r>
                          <a:rPr lang="en-US" altLang="ja-JP" sz="1600" i="1">
                            <a:latin typeface="Cambria Math" panose="02040503050406030204" pitchFamily="18" charset="0"/>
                          </a:rPr>
                          <m:t>2</m:t>
                        </m:r>
                        <m:r>
                          <a:rPr lang="en-US" altLang="ja-JP" sz="1600" b="0" i="1" smtClean="0">
                            <a:latin typeface="Cambria Math" panose="02040503050406030204" pitchFamily="18" charset="0"/>
                          </a:rPr>
                          <m:t>1</m:t>
                        </m:r>
                      </m:sub>
                    </m:sSub>
                    <m:r>
                      <a:rPr lang="en-US" altLang="ja-JP" sz="1600" i="1">
                        <a:latin typeface="Cambria Math" panose="02040503050406030204" pitchFamily="18" charset="0"/>
                      </a:rPr>
                      <m:t>=</m:t>
                    </m:r>
                    <m:d>
                      <m:dPr>
                        <m:begChr m:val=""/>
                        <m:endChr m:val="|"/>
                        <m:ctrlPr>
                          <a:rPr lang="en-US" altLang="ja-JP" sz="1600" i="1">
                            <a:latin typeface="Cambria Math"/>
                          </a:rPr>
                        </m:ctrlPr>
                      </m:dPr>
                      <m:e>
                        <m:f>
                          <m:fPr>
                            <m:ctrlPr>
                              <a:rPr lang="en-US" altLang="ja-JP" sz="1600" i="1">
                                <a:latin typeface="Cambria Math"/>
                              </a:rPr>
                            </m:ctrlPr>
                          </m:fPr>
                          <m:num>
                            <m:sSub>
                              <m:sSubPr>
                                <m:ctrlPr>
                                  <a:rPr lang="en-US" altLang="ja-JP" sz="1600" i="1">
                                    <a:latin typeface="Cambria Math"/>
                                  </a:rPr>
                                </m:ctrlPr>
                              </m:sSubPr>
                              <m:e>
                                <m:r>
                                  <a:rPr lang="en-US" altLang="ja-JP" sz="1600" b="0" i="1" smtClean="0">
                                    <a:latin typeface="Cambria Math" panose="02040503050406030204" pitchFamily="18" charset="0"/>
                                  </a:rPr>
                                  <m:t>𝑖</m:t>
                                </m:r>
                              </m:e>
                              <m:sub>
                                <m:r>
                                  <a:rPr lang="en-US" altLang="ja-JP" sz="1600" b="0" i="1" smtClean="0">
                                    <a:latin typeface="Cambria Math" panose="02040503050406030204" pitchFamily="18" charset="0"/>
                                  </a:rPr>
                                  <m:t>2</m:t>
                                </m:r>
                              </m:sub>
                            </m:sSub>
                          </m:num>
                          <m:den>
                            <m:sSub>
                              <m:sSubPr>
                                <m:ctrlPr>
                                  <a:rPr lang="en-US" altLang="ja-JP" sz="1600" i="1" smtClean="0">
                                    <a:latin typeface="Cambria Math"/>
                                  </a:rPr>
                                </m:ctrlPr>
                              </m:sSubPr>
                              <m:e>
                                <m:r>
                                  <a:rPr lang="en-US" altLang="ja-JP" sz="1600" b="0" i="1" smtClean="0">
                                    <a:latin typeface="Cambria Math" panose="02040503050406030204" pitchFamily="18" charset="0"/>
                                  </a:rPr>
                                  <m:t>𝑖</m:t>
                                </m:r>
                              </m:e>
                              <m:sub>
                                <m:r>
                                  <a:rPr lang="en-US" altLang="ja-JP" sz="1600" b="0" i="1" smtClean="0">
                                    <a:latin typeface="Cambria Math" panose="02040503050406030204" pitchFamily="18" charset="0"/>
                                  </a:rPr>
                                  <m:t>1</m:t>
                                </m:r>
                              </m:sub>
                            </m:sSub>
                          </m:den>
                        </m:f>
                      </m:e>
                    </m:d>
                    <m:sSub>
                      <m:sSubPr>
                        <m:ctrlPr>
                          <a:rPr lang="en-US" altLang="ja-JP" sz="1600" i="1">
                            <a:latin typeface="Cambria Math"/>
                          </a:rPr>
                        </m:ctrlPr>
                      </m:sSubPr>
                      <m:e>
                        <m:r>
                          <a:rPr lang="en-US" altLang="ja-JP" sz="1600" b="0" i="1" smtClean="0">
                            <a:latin typeface="Cambria Math" panose="02040503050406030204" pitchFamily="18" charset="0"/>
                          </a:rPr>
                          <m:t>𝑢</m:t>
                        </m:r>
                      </m:e>
                      <m:sub>
                        <m:r>
                          <a:rPr lang="en-US" altLang="ja-JP" sz="1600" b="0" i="1" smtClean="0">
                            <a:latin typeface="Cambria Math" panose="02040503050406030204" pitchFamily="18" charset="0"/>
                          </a:rPr>
                          <m:t>2</m:t>
                        </m:r>
                      </m:sub>
                    </m:sSub>
                  </m:oMath>
                </a14:m>
                <a:r>
                  <a:rPr lang="en-US" altLang="ja-JP" sz="1600">
                    <a:cs typeface="HGP明朝E"/>
                  </a:rPr>
                  <a:t>=0: </a:t>
                </a:r>
                <a:r>
                  <a:rPr lang="en-US" altLang="ja-JP" sz="1600" err="1" smtClean="0">
                    <a:cs typeface="HGP明朝E"/>
                  </a:rPr>
                  <a:t>hệ</a:t>
                </a:r>
                <a:r>
                  <a:rPr lang="en-US" altLang="ja-JP" sz="1600" smtClean="0">
                    <a:cs typeface="HGP明朝E"/>
                  </a:rPr>
                  <a:t> </a:t>
                </a:r>
                <a:r>
                  <a:rPr lang="en-US" altLang="ja-JP" sz="1600" err="1" smtClean="0">
                    <a:cs typeface="HGP明朝E"/>
                  </a:rPr>
                  <a:t>số</a:t>
                </a:r>
                <a:r>
                  <a:rPr lang="en-US" altLang="ja-JP" sz="1600" smtClean="0">
                    <a:cs typeface="HGP明朝E"/>
                  </a:rPr>
                  <a:t> </a:t>
                </a:r>
                <a:r>
                  <a:rPr lang="en-US" altLang="ja-JP" sz="1600" err="1" smtClean="0">
                    <a:cs typeface="HGP明朝E"/>
                  </a:rPr>
                  <a:t>khuếch</a:t>
                </a:r>
                <a:r>
                  <a:rPr lang="en-US" altLang="ja-JP" sz="1600" smtClean="0">
                    <a:cs typeface="HGP明朝E"/>
                  </a:rPr>
                  <a:t> </a:t>
                </a:r>
                <a:r>
                  <a:rPr lang="en-US" altLang="ja-JP" sz="1600" err="1" smtClean="0">
                    <a:cs typeface="HGP明朝E"/>
                  </a:rPr>
                  <a:t>đại</a:t>
                </a:r>
                <a:r>
                  <a:rPr lang="en-US" altLang="ja-JP" sz="1600" smtClean="0">
                    <a:cs typeface="HGP明朝E"/>
                  </a:rPr>
                  <a:t> </a:t>
                </a:r>
                <a:r>
                  <a:rPr lang="en-US" altLang="ja-JP" sz="1600" err="1" smtClean="0">
                    <a:cs typeface="HGP明朝E"/>
                  </a:rPr>
                  <a:t>dòng</a:t>
                </a:r>
                <a:r>
                  <a:rPr lang="en-US" altLang="ja-JP" sz="1600" smtClean="0">
                    <a:cs typeface="HGP明朝E"/>
                  </a:rPr>
                  <a:t> </a:t>
                </a:r>
                <a:r>
                  <a:rPr lang="en-US" altLang="ja-JP" sz="1600" err="1" smtClean="0">
                    <a:cs typeface="HGP明朝E"/>
                  </a:rPr>
                  <a:t>điện</a:t>
                </a:r>
                <a:r>
                  <a:rPr lang="en-US" altLang="ja-JP" sz="1600" smtClean="0">
                    <a:cs typeface="HGP明朝E"/>
                  </a:rPr>
                  <a:t> </a:t>
                </a:r>
                <a:r>
                  <a:rPr lang="en-US" altLang="ja-JP" sz="1600" err="1" smtClean="0">
                    <a:cs typeface="HGP明朝E"/>
                  </a:rPr>
                  <a:t>khi</a:t>
                </a:r>
                <a:r>
                  <a:rPr lang="en-US" altLang="ja-JP" sz="1600" smtClean="0">
                    <a:cs typeface="HGP明朝E"/>
                  </a:rPr>
                  <a:t> </a:t>
                </a:r>
                <a:r>
                  <a:rPr lang="en-US" altLang="ja-JP" sz="1600" err="1" smtClean="0">
                    <a:cs typeface="HGP明朝E"/>
                  </a:rPr>
                  <a:t>đầu</a:t>
                </a:r>
                <a:r>
                  <a:rPr lang="en-US" altLang="ja-JP" sz="1600" smtClean="0">
                    <a:cs typeface="HGP明朝E"/>
                  </a:rPr>
                  <a:t> </a:t>
                </a:r>
                <a:r>
                  <a:rPr lang="en-US" altLang="ja-JP" sz="1600" err="1" smtClean="0">
                    <a:cs typeface="HGP明朝E"/>
                  </a:rPr>
                  <a:t>ra</a:t>
                </a:r>
                <a:r>
                  <a:rPr lang="en-US" altLang="ja-JP" sz="1600" smtClean="0">
                    <a:cs typeface="HGP明朝E"/>
                  </a:rPr>
                  <a:t> </a:t>
                </a:r>
                <a:r>
                  <a:rPr lang="en-US" altLang="ja-JP" sz="1600">
                    <a:cs typeface="HGP明朝E"/>
                  </a:rPr>
                  <a:t>ngắn mạch (</a:t>
                </a:r>
                <a:r>
                  <a:rPr lang="en-US" altLang="ja-JP" sz="1600" smtClean="0">
                    <a:cs typeface="HGP明朝E"/>
                  </a:rPr>
                  <a:t>h</a:t>
                </a:r>
                <a:r>
                  <a:rPr lang="en-US" altLang="ja-JP" sz="1600" baseline="-25000" smtClean="0">
                    <a:cs typeface="HGP明朝E"/>
                  </a:rPr>
                  <a:t>f</a:t>
                </a:r>
                <a:r>
                  <a:rPr lang="en-US" altLang="ja-JP" sz="1600" smtClean="0">
                    <a:cs typeface="HGP明朝E"/>
                  </a:rPr>
                  <a:t>)</a:t>
                </a:r>
                <a:endParaRPr lang="en-US" altLang="ja-JP" sz="1600">
                  <a:cs typeface="HGP明朝E"/>
                </a:endParaRPr>
              </a:p>
              <a:p>
                <a:pPr marL="171450" lvl="1" indent="0" eaLnBrk="1" hangingPunct="1">
                  <a:buNone/>
                </a:pPr>
                <a14:m>
                  <m:oMath xmlns:m="http://schemas.openxmlformats.org/officeDocument/2006/math">
                    <m:sSub>
                      <m:sSubPr>
                        <m:ctrlPr>
                          <a:rPr lang="en-US" altLang="ja-JP" sz="1600" i="1">
                            <a:latin typeface="Cambria Math"/>
                          </a:rPr>
                        </m:ctrlPr>
                      </m:sSubPr>
                      <m:e>
                        <m:r>
                          <a:rPr lang="en-US" altLang="ja-JP" sz="1600" i="1">
                            <a:latin typeface="Cambria Math" panose="02040503050406030204" pitchFamily="18" charset="0"/>
                          </a:rPr>
                          <m:t>h</m:t>
                        </m:r>
                      </m:e>
                      <m:sub>
                        <m:r>
                          <a:rPr lang="en-US" altLang="ja-JP" sz="1600" b="0" i="1" smtClean="0">
                            <a:latin typeface="Cambria Math"/>
                          </a:rPr>
                          <m:t>2</m:t>
                        </m:r>
                        <m:r>
                          <a:rPr lang="en-US" altLang="ja-JP" sz="1600" i="1">
                            <a:latin typeface="Cambria Math" panose="02040503050406030204" pitchFamily="18" charset="0"/>
                          </a:rPr>
                          <m:t>2</m:t>
                        </m:r>
                      </m:sub>
                    </m:sSub>
                    <m:r>
                      <a:rPr lang="en-US" altLang="ja-JP" sz="1600" i="1">
                        <a:latin typeface="Cambria Math" panose="02040503050406030204" pitchFamily="18" charset="0"/>
                      </a:rPr>
                      <m:t>=</m:t>
                    </m:r>
                    <m:d>
                      <m:dPr>
                        <m:begChr m:val=""/>
                        <m:endChr m:val="|"/>
                        <m:ctrlPr>
                          <a:rPr lang="en-US" altLang="ja-JP" sz="1600" i="1">
                            <a:latin typeface="Cambria Math"/>
                          </a:rPr>
                        </m:ctrlPr>
                      </m:dPr>
                      <m:e>
                        <m:f>
                          <m:fPr>
                            <m:ctrlPr>
                              <a:rPr lang="en-US" altLang="ja-JP" sz="1600" i="1">
                                <a:latin typeface="Cambria Math"/>
                              </a:rPr>
                            </m:ctrlPr>
                          </m:fPr>
                          <m:num>
                            <m:sSub>
                              <m:sSubPr>
                                <m:ctrlPr>
                                  <a:rPr lang="en-US" altLang="ja-JP" sz="1600" i="1" smtClean="0">
                                    <a:latin typeface="Cambria Math"/>
                                  </a:rPr>
                                </m:ctrlPr>
                              </m:sSubPr>
                              <m:e>
                                <m:r>
                                  <a:rPr lang="en-US" altLang="ja-JP" sz="1600" b="0" i="1" smtClean="0">
                                    <a:latin typeface="Cambria Math" panose="02040503050406030204" pitchFamily="18" charset="0"/>
                                  </a:rPr>
                                  <m:t>𝑖</m:t>
                                </m:r>
                              </m:e>
                              <m:sub>
                                <m:r>
                                  <a:rPr lang="en-US" altLang="ja-JP" sz="1600" b="0" i="1" smtClean="0">
                                    <a:latin typeface="Cambria Math" panose="02040503050406030204" pitchFamily="18" charset="0"/>
                                  </a:rPr>
                                  <m:t>2</m:t>
                                </m:r>
                              </m:sub>
                            </m:sSub>
                          </m:num>
                          <m:den>
                            <m:sSub>
                              <m:sSubPr>
                                <m:ctrlPr>
                                  <a:rPr lang="en-US" altLang="ja-JP" sz="1600" i="1">
                                    <a:latin typeface="Cambria Math"/>
                                  </a:rPr>
                                </m:ctrlPr>
                              </m:sSubPr>
                              <m:e>
                                <m:r>
                                  <a:rPr lang="en-US" altLang="ja-JP" sz="1600" i="1">
                                    <a:latin typeface="Cambria Math" panose="02040503050406030204" pitchFamily="18" charset="0"/>
                                  </a:rPr>
                                  <m:t>𝑢</m:t>
                                </m:r>
                              </m:e>
                              <m:sub>
                                <m:r>
                                  <a:rPr lang="en-US" altLang="ja-JP" sz="1600" i="1">
                                    <a:latin typeface="Cambria Math" panose="02040503050406030204" pitchFamily="18" charset="0"/>
                                  </a:rPr>
                                  <m:t>2</m:t>
                                </m:r>
                              </m:sub>
                            </m:sSub>
                          </m:den>
                        </m:f>
                      </m:e>
                    </m:d>
                    <m:sSub>
                      <m:sSubPr>
                        <m:ctrlPr>
                          <a:rPr lang="en-US" altLang="ja-JP" sz="1600" i="1">
                            <a:latin typeface="Cambria Math"/>
                          </a:rPr>
                        </m:ctrlPr>
                      </m:sSubPr>
                      <m:e>
                        <m:r>
                          <a:rPr lang="en-US" altLang="ja-JP" sz="1600" i="1">
                            <a:latin typeface="Cambria Math" panose="02040503050406030204" pitchFamily="18" charset="0"/>
                          </a:rPr>
                          <m:t>𝑖</m:t>
                        </m:r>
                      </m:e>
                      <m:sub>
                        <m:r>
                          <a:rPr lang="en-US" altLang="ja-JP" sz="1600" i="1">
                            <a:latin typeface="Cambria Math" panose="02040503050406030204" pitchFamily="18" charset="0"/>
                          </a:rPr>
                          <m:t>1</m:t>
                        </m:r>
                      </m:sub>
                    </m:sSub>
                  </m:oMath>
                </a14:m>
                <a:r>
                  <a:rPr lang="en-US" altLang="ja-JP" sz="1600">
                    <a:cs typeface="HGP明朝E"/>
                  </a:rPr>
                  <a:t>=0: </a:t>
                </a:r>
                <a:r>
                  <a:rPr lang="en-US" altLang="ja-JP" sz="1600" err="1">
                    <a:cs typeface="HGP明朝E"/>
                  </a:rPr>
                  <a:t>hệ</a:t>
                </a:r>
                <a:r>
                  <a:rPr lang="en-US" altLang="ja-JP" sz="1600">
                    <a:cs typeface="HGP明朝E"/>
                  </a:rPr>
                  <a:t> </a:t>
                </a:r>
                <a:r>
                  <a:rPr lang="en-US" altLang="ja-JP" sz="1600" err="1">
                    <a:cs typeface="HGP明朝E"/>
                  </a:rPr>
                  <a:t>số</a:t>
                </a:r>
                <a:r>
                  <a:rPr lang="en-US" altLang="ja-JP" sz="1600">
                    <a:cs typeface="HGP明朝E"/>
                  </a:rPr>
                  <a:t> </a:t>
                </a:r>
                <a:r>
                  <a:rPr lang="en-US" altLang="ja-JP" sz="1600" err="1" smtClean="0">
                    <a:cs typeface="HGP明朝E"/>
                  </a:rPr>
                  <a:t>dẫn</a:t>
                </a:r>
                <a:r>
                  <a:rPr lang="en-US" altLang="ja-JP" sz="1600" smtClean="0">
                    <a:cs typeface="HGP明朝E"/>
                  </a:rPr>
                  <a:t> </a:t>
                </a:r>
                <a:r>
                  <a:rPr lang="en-US" altLang="ja-JP" sz="1600" err="1" smtClean="0">
                    <a:cs typeface="HGP明朝E"/>
                  </a:rPr>
                  <a:t>nạp</a:t>
                </a:r>
                <a:r>
                  <a:rPr lang="en-US" altLang="ja-JP" sz="1600" smtClean="0">
                    <a:cs typeface="HGP明朝E"/>
                  </a:rPr>
                  <a:t> </a:t>
                </a:r>
                <a:r>
                  <a:rPr lang="en-US" altLang="ja-JP" sz="1600" err="1" smtClean="0">
                    <a:cs typeface="HGP明朝E"/>
                  </a:rPr>
                  <a:t>khi</a:t>
                </a:r>
                <a:r>
                  <a:rPr lang="en-US" altLang="ja-JP" sz="1600" smtClean="0">
                    <a:cs typeface="HGP明朝E"/>
                  </a:rPr>
                  <a:t> </a:t>
                </a:r>
                <a:r>
                  <a:rPr lang="en-US" altLang="ja-JP" sz="1600" err="1">
                    <a:cs typeface="HGP明朝E"/>
                  </a:rPr>
                  <a:t>đầu</a:t>
                </a:r>
                <a:r>
                  <a:rPr lang="en-US" altLang="ja-JP" sz="1600">
                    <a:cs typeface="HGP明朝E"/>
                  </a:rPr>
                  <a:t> </a:t>
                </a:r>
                <a:r>
                  <a:rPr lang="en-US" altLang="ja-JP" sz="1600" err="1">
                    <a:cs typeface="HGP明朝E"/>
                  </a:rPr>
                  <a:t>vào</a:t>
                </a:r>
                <a:r>
                  <a:rPr lang="en-US" altLang="ja-JP" sz="1600">
                    <a:cs typeface="HGP明朝E"/>
                  </a:rPr>
                  <a:t> </a:t>
                </a:r>
                <a:r>
                  <a:rPr lang="en-US" altLang="ja-JP" sz="1600" err="1">
                    <a:cs typeface="HGP明朝E"/>
                  </a:rPr>
                  <a:t>hở</a:t>
                </a:r>
                <a:r>
                  <a:rPr lang="en-US" altLang="ja-JP" sz="1600">
                    <a:cs typeface="HGP明朝E"/>
                  </a:rPr>
                  <a:t> </a:t>
                </a:r>
                <a:r>
                  <a:rPr lang="en-US" altLang="ja-JP" sz="1600" smtClean="0">
                    <a:cs typeface="HGP明朝E"/>
                  </a:rPr>
                  <a:t>mạch</a:t>
                </a:r>
                <a:r>
                  <a:rPr lang="en-US" altLang="ja-JP" sz="1600" smtClean="0">
                    <a:cs typeface="HGP明朝E"/>
                    <a:sym typeface="Symbol" panose="05050102010706020507" pitchFamily="18" charset="2"/>
                  </a:rPr>
                  <a:t> (h</a:t>
                </a:r>
                <a:r>
                  <a:rPr lang="en-US" altLang="ja-JP" sz="1600" baseline="-25000" smtClean="0">
                    <a:cs typeface="HGP明朝E"/>
                    <a:sym typeface="Symbol" panose="05050102010706020507" pitchFamily="18" charset="2"/>
                  </a:rPr>
                  <a:t>o</a:t>
                </a:r>
                <a:r>
                  <a:rPr lang="en-US" altLang="ja-JP" sz="1600" smtClean="0">
                    <a:cs typeface="HGP明朝E"/>
                    <a:sym typeface="Symbol" panose="05050102010706020507" pitchFamily="18" charset="2"/>
                  </a:rPr>
                  <a:t>)</a:t>
                </a:r>
                <a:endParaRPr lang="en-US" altLang="ja-JP" sz="1600">
                  <a:cs typeface="HGP明朝E"/>
                </a:endParaRPr>
              </a:p>
              <a:p>
                <a:pPr marL="393700" lvl="1" indent="0" eaLnBrk="1" hangingPunct="1">
                  <a:buNone/>
                </a:pPr>
                <a:endParaRPr lang="en-US" altLang="ja-JP" sz="2000">
                  <a:cs typeface="HGP明朝E"/>
                </a:endParaRPr>
              </a:p>
              <a:p>
                <a:pPr marL="393700" lvl="1" indent="0" eaLnBrk="1" hangingPunct="1">
                  <a:buNone/>
                </a:pPr>
                <a:endParaRPr lang="ja-JP" altLang="en-US" sz="2000">
                  <a:cs typeface="HGP明朝E"/>
                </a:endParaRPr>
              </a:p>
              <a:p>
                <a:pPr marL="393700" lvl="1" indent="0" eaLnBrk="1" hangingPunct="1">
                  <a:buNone/>
                </a:pPr>
                <a:endParaRPr lang="ja-JP" altLang="en-US" sz="2000">
                  <a:cs typeface="HGP明朝E"/>
                </a:endParaRPr>
              </a:p>
              <a:p>
                <a:pPr marL="393700" lvl="1" indent="0" eaLnBrk="1" hangingPunct="1">
                  <a:buNone/>
                </a:pPr>
                <a:endParaRPr lang="ja-JP" altLang="en-US" sz="2000">
                  <a:cs typeface="HGP明朝E"/>
                </a:endParaRPr>
              </a:p>
              <a:p>
                <a:pPr marL="393700" lvl="1" indent="0" eaLnBrk="1" hangingPunct="1">
                  <a:buNone/>
                </a:pPr>
                <a:endParaRPr lang="ja-JP" altLang="en-US" sz="2000" smtClean="0">
                  <a:cs typeface="HGP明朝E"/>
                </a:endParaRPr>
              </a:p>
              <a:p>
                <a:pPr eaLnBrk="1" hangingPunct="1"/>
                <a:endParaRPr lang="en-US" sz="2000" smtClean="0"/>
              </a:p>
              <a:p>
                <a:pPr eaLnBrk="1" hangingPunct="1"/>
                <a:endParaRPr lang="en-US" sz="2000" smtClean="0"/>
              </a:p>
              <a:p>
                <a:pPr eaLnBrk="1" hangingPunct="1"/>
                <a:endParaRPr lang="en-US" sz="2000" smtClean="0"/>
              </a:p>
            </p:txBody>
          </p:sp>
        </mc:Choice>
        <mc:Fallback xmlns="">
          <p:sp>
            <p:nvSpPr>
              <p:cNvPr id="3077" name="Content Placeholder 3"/>
              <p:cNvSpPr>
                <a:spLocks noGrp="1" noRot="1" noChangeAspect="1" noMove="1" noResize="1" noEditPoints="1" noAdjustHandles="1" noChangeArrowheads="1" noChangeShapeType="1" noTextEdit="1"/>
              </p:cNvSpPr>
              <p:nvPr>
                <p:ph sz="half" idx="1"/>
              </p:nvPr>
            </p:nvSpPr>
            <p:spPr>
              <a:xfrm>
                <a:off x="152400" y="1447800"/>
                <a:ext cx="6629400" cy="5410199"/>
              </a:xfrm>
              <a:blipFill rotWithShape="1">
                <a:blip r:embed="rId2"/>
                <a:stretch>
                  <a:fillRect l="-919" t="-564"/>
                </a:stretch>
              </a:blipFill>
            </p:spPr>
            <p:txBody>
              <a:bodyPr/>
              <a:lstStyle/>
              <a:p>
                <a:r>
                  <a:rPr lang="en-US">
                    <a:noFill/>
                  </a:rPr>
                  <a:t> </a:t>
                </a:r>
              </a:p>
            </p:txBody>
          </p:sp>
        </mc:Fallback>
      </mc:AlternateContent>
      <p:sp>
        <p:nvSpPr>
          <p:cNvPr id="309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309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13" name="Title 3"/>
          <p:cNvSpPr>
            <a:spLocks noGrp="1"/>
          </p:cNvSpPr>
          <p:nvPr>
            <p:ph type="title"/>
          </p:nvPr>
        </p:nvSpPr>
        <p:spPr>
          <a:xfrm>
            <a:off x="631479" y="457200"/>
            <a:ext cx="8229600" cy="928688"/>
          </a:xfrm>
        </p:spPr>
        <p:txBody>
          <a:bodyPr/>
          <a:lstStyle/>
          <a:p>
            <a:pPr algn="ctr"/>
            <a:r>
              <a:rPr lang="en-US" sz="3600" b="1" smtClean="0">
                <a:solidFill>
                  <a:schemeClr val="accent1">
                    <a:lumMod val="75000"/>
                  </a:schemeClr>
                </a:solidFill>
                <a:latin typeface="+mn-lt"/>
                <a:cs typeface="Times New Roman" pitchFamily="18" charset="0"/>
              </a:rPr>
              <a:t>2.2.1. </a:t>
            </a:r>
            <a:r>
              <a:rPr lang="en-US" sz="3600" b="1" err="1" smtClean="0">
                <a:solidFill>
                  <a:schemeClr val="accent1">
                    <a:lumMod val="75000"/>
                  </a:schemeClr>
                </a:solidFill>
                <a:latin typeface="+mn-lt"/>
                <a:cs typeface="Times New Roman" pitchFamily="18" charset="0"/>
              </a:rPr>
              <a:t>Sơ</a:t>
            </a:r>
            <a:r>
              <a:rPr lang="en-US" sz="3600" b="1" smtClean="0">
                <a:solidFill>
                  <a:schemeClr val="accent1">
                    <a:lumMod val="75000"/>
                  </a:schemeClr>
                </a:solidFill>
                <a:latin typeface="+mn-lt"/>
                <a:cs typeface="Times New Roman" pitchFamily="18" charset="0"/>
              </a:rPr>
              <a:t> </a:t>
            </a:r>
            <a:r>
              <a:rPr lang="en-US" sz="3600" b="1" err="1" smtClean="0">
                <a:solidFill>
                  <a:schemeClr val="accent1">
                    <a:lumMod val="75000"/>
                  </a:schemeClr>
                </a:solidFill>
                <a:latin typeface="+mn-lt"/>
                <a:cs typeface="Times New Roman" pitchFamily="18" charset="0"/>
              </a:rPr>
              <a:t>đồ</a:t>
            </a:r>
            <a:r>
              <a:rPr lang="en-US" sz="3600" b="1" smtClean="0">
                <a:solidFill>
                  <a:schemeClr val="accent1">
                    <a:lumMod val="75000"/>
                  </a:schemeClr>
                </a:solidFill>
                <a:latin typeface="+mn-lt"/>
                <a:cs typeface="Times New Roman" pitchFamily="18" charset="0"/>
              </a:rPr>
              <a:t> </a:t>
            </a:r>
            <a:r>
              <a:rPr lang="en-US" sz="3600" b="1" err="1" smtClean="0">
                <a:solidFill>
                  <a:schemeClr val="accent1">
                    <a:lumMod val="75000"/>
                  </a:schemeClr>
                </a:solidFill>
                <a:latin typeface="+mn-lt"/>
                <a:cs typeface="Times New Roman" pitchFamily="18" charset="0"/>
              </a:rPr>
              <a:t>tương</a:t>
            </a:r>
            <a:r>
              <a:rPr lang="en-US" sz="3600" b="1" smtClean="0">
                <a:solidFill>
                  <a:schemeClr val="accent1">
                    <a:lumMod val="75000"/>
                  </a:schemeClr>
                </a:solidFill>
                <a:latin typeface="+mn-lt"/>
                <a:cs typeface="Times New Roman" pitchFamily="18" charset="0"/>
              </a:rPr>
              <a:t> </a:t>
            </a:r>
            <a:r>
              <a:rPr lang="en-US" sz="3600" b="1" err="1" smtClean="0">
                <a:solidFill>
                  <a:schemeClr val="accent1">
                    <a:lumMod val="75000"/>
                  </a:schemeClr>
                </a:solidFill>
                <a:latin typeface="+mn-lt"/>
                <a:cs typeface="Times New Roman" pitchFamily="18" charset="0"/>
              </a:rPr>
              <a:t>đương</a:t>
            </a:r>
            <a:r>
              <a:rPr lang="en-US" sz="3600" b="1" smtClean="0">
                <a:solidFill>
                  <a:schemeClr val="accent1">
                    <a:lumMod val="75000"/>
                  </a:schemeClr>
                </a:solidFill>
                <a:latin typeface="+mn-lt"/>
                <a:cs typeface="Times New Roman" pitchFamily="18" charset="0"/>
              </a:rPr>
              <a:t> </a:t>
            </a:r>
            <a:r>
              <a:rPr lang="en-US" sz="3600" b="1" err="1" smtClean="0">
                <a:solidFill>
                  <a:schemeClr val="accent1">
                    <a:lumMod val="75000"/>
                  </a:schemeClr>
                </a:solidFill>
                <a:latin typeface="+mn-lt"/>
                <a:cs typeface="Times New Roman" pitchFamily="18" charset="0"/>
              </a:rPr>
              <a:t>tín</a:t>
            </a:r>
            <a:r>
              <a:rPr lang="en-US" sz="3600" b="1" smtClean="0">
                <a:solidFill>
                  <a:schemeClr val="accent1">
                    <a:lumMod val="75000"/>
                  </a:schemeClr>
                </a:solidFill>
                <a:latin typeface="+mn-lt"/>
                <a:cs typeface="Times New Roman" pitchFamily="18" charset="0"/>
              </a:rPr>
              <a:t> </a:t>
            </a:r>
            <a:r>
              <a:rPr lang="en-US" sz="3600" b="1" err="1" smtClean="0">
                <a:solidFill>
                  <a:schemeClr val="accent1">
                    <a:lumMod val="75000"/>
                  </a:schemeClr>
                </a:solidFill>
                <a:latin typeface="+mn-lt"/>
                <a:cs typeface="Times New Roman" pitchFamily="18" charset="0"/>
              </a:rPr>
              <a:t>hiệu</a:t>
            </a:r>
            <a:r>
              <a:rPr lang="en-US" sz="3600" b="1" smtClean="0">
                <a:solidFill>
                  <a:schemeClr val="accent1">
                    <a:lumMod val="75000"/>
                  </a:schemeClr>
                </a:solidFill>
                <a:latin typeface="+mn-lt"/>
                <a:cs typeface="Times New Roman" pitchFamily="18" charset="0"/>
              </a:rPr>
              <a:t> </a:t>
            </a:r>
            <a:r>
              <a:rPr lang="en-US" sz="3600" b="1" err="1" smtClean="0">
                <a:solidFill>
                  <a:schemeClr val="accent1">
                    <a:lumMod val="75000"/>
                  </a:schemeClr>
                </a:solidFill>
                <a:latin typeface="+mn-lt"/>
                <a:cs typeface="Times New Roman" pitchFamily="18" charset="0"/>
              </a:rPr>
              <a:t>nhỏ</a:t>
            </a:r>
            <a:r>
              <a:rPr lang="en-US" sz="3600" b="1" smtClean="0">
                <a:solidFill>
                  <a:schemeClr val="accent1">
                    <a:lumMod val="75000"/>
                  </a:schemeClr>
                </a:solidFill>
                <a:latin typeface="+mn-lt"/>
                <a:cs typeface="Times New Roman" pitchFamily="18" charset="0"/>
              </a:rPr>
              <a:t> </a:t>
            </a:r>
            <a:r>
              <a:rPr lang="en-US" sz="3600" b="1" err="1" smtClean="0">
                <a:solidFill>
                  <a:schemeClr val="accent1">
                    <a:lumMod val="75000"/>
                  </a:schemeClr>
                </a:solidFill>
                <a:latin typeface="+mn-lt"/>
                <a:cs typeface="Times New Roman" pitchFamily="18" charset="0"/>
              </a:rPr>
              <a:t>của</a:t>
            </a:r>
            <a:r>
              <a:rPr lang="en-US" sz="3600" b="1" smtClean="0">
                <a:solidFill>
                  <a:schemeClr val="accent1">
                    <a:lumMod val="75000"/>
                  </a:schemeClr>
                </a:solidFill>
                <a:latin typeface="+mn-lt"/>
                <a:cs typeface="Times New Roman" pitchFamily="18" charset="0"/>
              </a:rPr>
              <a:t> </a:t>
            </a:r>
            <a:r>
              <a:rPr lang="en-US" sz="3600" b="1" err="1" smtClean="0">
                <a:solidFill>
                  <a:schemeClr val="accent1">
                    <a:lumMod val="75000"/>
                  </a:schemeClr>
                </a:solidFill>
                <a:latin typeface="+mn-lt"/>
                <a:cs typeface="Times New Roman" pitchFamily="18" charset="0"/>
              </a:rPr>
              <a:t>BJT</a:t>
            </a:r>
            <a:endParaRPr lang="vi-VN" sz="3600">
              <a:latin typeface="+mn-lt"/>
            </a:endParaRPr>
          </a:p>
        </p:txBody>
      </p:sp>
      <p:pic>
        <p:nvPicPr>
          <p:cNvPr id="317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669" y="1416844"/>
            <a:ext cx="360556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val="1049817527"/>
              </p:ext>
            </p:extLst>
          </p:nvPr>
        </p:nvGraphicFramePr>
        <p:xfrm>
          <a:off x="2286000" y="5105400"/>
          <a:ext cx="3810000" cy="1432560"/>
        </p:xfrm>
        <a:graphic>
          <a:graphicData uri="http://schemas.openxmlformats.org/drawingml/2006/table">
            <a:tbl>
              <a:tblPr firstRow="1" bandRow="1">
                <a:tableStyleId>{5C22544A-7EE6-4342-B048-85BDC9FD1C3A}</a:tableStyleId>
              </a:tblPr>
              <a:tblGrid>
                <a:gridCol w="1647568"/>
                <a:gridCol w="2162432"/>
              </a:tblGrid>
              <a:tr h="314792">
                <a:tc>
                  <a:txBody>
                    <a:bodyPr/>
                    <a:lstStyle/>
                    <a:p>
                      <a:pPr algn="ctr"/>
                      <a:r>
                        <a:rPr lang="en-US" sz="1600" smtClean="0"/>
                        <a:t>Cách</a:t>
                      </a:r>
                      <a:r>
                        <a:rPr lang="en-US" sz="1600" baseline="0" smtClean="0"/>
                        <a:t> mắc</a:t>
                      </a:r>
                      <a:endParaRPr lang="en-US" sz="1600"/>
                    </a:p>
                  </a:txBody>
                  <a:tcPr/>
                </a:tc>
                <a:tc>
                  <a:txBody>
                    <a:bodyPr/>
                    <a:lstStyle/>
                    <a:p>
                      <a:pPr algn="ctr"/>
                      <a:r>
                        <a:rPr lang="en-US" sz="1600" smtClean="0"/>
                        <a:t>Tham số</a:t>
                      </a:r>
                      <a:r>
                        <a:rPr lang="en-US" sz="1600" baseline="0" smtClean="0"/>
                        <a:t> </a:t>
                      </a:r>
                      <a:endParaRPr lang="en-US" sz="1600"/>
                    </a:p>
                  </a:txBody>
                  <a:tcPr/>
                </a:tc>
              </a:tr>
              <a:tr h="327293">
                <a:tc>
                  <a:txBody>
                    <a:bodyPr/>
                    <a:lstStyle/>
                    <a:p>
                      <a:pPr algn="ctr"/>
                      <a:r>
                        <a:rPr lang="en-US" smtClean="0"/>
                        <a:t>CE</a:t>
                      </a:r>
                      <a:endParaRPr lang="en-US"/>
                    </a:p>
                  </a:txBody>
                  <a:tcPr/>
                </a:tc>
                <a:tc>
                  <a:txBody>
                    <a:bodyPr/>
                    <a:lstStyle/>
                    <a:p>
                      <a:pPr algn="ctr"/>
                      <a:r>
                        <a:rPr lang="en-US" smtClean="0"/>
                        <a:t>h</a:t>
                      </a:r>
                      <a:r>
                        <a:rPr lang="en-US" baseline="-25000" smtClean="0"/>
                        <a:t>ie</a:t>
                      </a:r>
                      <a:r>
                        <a:rPr lang="en-US" smtClean="0"/>
                        <a:t>, h</a:t>
                      </a:r>
                      <a:r>
                        <a:rPr lang="en-US" baseline="-25000" smtClean="0"/>
                        <a:t>re</a:t>
                      </a:r>
                      <a:r>
                        <a:rPr lang="en-US" smtClean="0"/>
                        <a:t>, h</a:t>
                      </a:r>
                      <a:r>
                        <a:rPr lang="en-US" baseline="-25000" smtClean="0"/>
                        <a:t>fe</a:t>
                      </a:r>
                      <a:r>
                        <a:rPr lang="en-US" smtClean="0"/>
                        <a:t>, h</a:t>
                      </a:r>
                      <a:r>
                        <a:rPr lang="en-US" baseline="-25000" smtClean="0"/>
                        <a:t>oe</a:t>
                      </a:r>
                      <a:endParaRPr lang="en-US" baseline="-25000"/>
                    </a:p>
                  </a:txBody>
                  <a:tcPr/>
                </a:tc>
              </a:tr>
              <a:tr h="327293">
                <a:tc>
                  <a:txBody>
                    <a:bodyPr/>
                    <a:lstStyle/>
                    <a:p>
                      <a:pPr algn="ctr"/>
                      <a:r>
                        <a:rPr lang="en-US" smtClean="0"/>
                        <a:t>CC</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h</a:t>
                      </a:r>
                      <a:r>
                        <a:rPr lang="en-US" baseline="-25000" smtClean="0"/>
                        <a:t>ic</a:t>
                      </a:r>
                      <a:r>
                        <a:rPr lang="en-US" smtClean="0"/>
                        <a:t>, h</a:t>
                      </a:r>
                      <a:r>
                        <a:rPr lang="en-US" baseline="-25000" smtClean="0"/>
                        <a:t>rc</a:t>
                      </a:r>
                      <a:r>
                        <a:rPr lang="en-US" smtClean="0"/>
                        <a:t>, h</a:t>
                      </a:r>
                      <a:r>
                        <a:rPr lang="en-US" baseline="-25000" smtClean="0"/>
                        <a:t>fc</a:t>
                      </a:r>
                      <a:r>
                        <a:rPr lang="en-US" smtClean="0"/>
                        <a:t>, h</a:t>
                      </a:r>
                      <a:r>
                        <a:rPr lang="en-US" baseline="-25000" smtClean="0"/>
                        <a:t>oc</a:t>
                      </a:r>
                      <a:endParaRPr lang="en-US"/>
                    </a:p>
                  </a:txBody>
                  <a:tcPr/>
                </a:tc>
              </a:tr>
              <a:tr h="327293">
                <a:tc>
                  <a:txBody>
                    <a:bodyPr/>
                    <a:lstStyle/>
                    <a:p>
                      <a:pPr algn="ctr"/>
                      <a:r>
                        <a:rPr lang="en-US" smtClean="0"/>
                        <a:t>CB</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h</a:t>
                      </a:r>
                      <a:r>
                        <a:rPr lang="en-US" baseline="-25000" smtClean="0"/>
                        <a:t>ib</a:t>
                      </a:r>
                      <a:r>
                        <a:rPr lang="en-US" smtClean="0"/>
                        <a:t>, h</a:t>
                      </a:r>
                      <a:r>
                        <a:rPr lang="en-US" baseline="-25000" smtClean="0"/>
                        <a:t>rb</a:t>
                      </a:r>
                      <a:r>
                        <a:rPr lang="en-US" smtClean="0"/>
                        <a:t>, h</a:t>
                      </a:r>
                      <a:r>
                        <a:rPr lang="en-US" baseline="-25000" smtClean="0"/>
                        <a:t>fb</a:t>
                      </a:r>
                      <a:r>
                        <a:rPr lang="en-US" smtClean="0"/>
                        <a:t>, h</a:t>
                      </a:r>
                      <a:r>
                        <a:rPr lang="en-US" baseline="-25000" smtClean="0"/>
                        <a:t>ob</a:t>
                      </a:r>
                      <a:endParaRPr lang="en-US"/>
                    </a:p>
                  </a:txBody>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3400" y="1638300"/>
            <a:ext cx="8229600" cy="5257800"/>
          </a:xfrm>
        </p:spPr>
        <p:txBody>
          <a:bodyPr>
            <a:normAutofit/>
          </a:bodyPr>
          <a:lstStyle/>
          <a:p>
            <a:pPr marL="0" indent="0" eaLnBrk="1" fontAlgn="auto" hangingPunct="1">
              <a:spcAft>
                <a:spcPts val="0"/>
              </a:spcAft>
              <a:buClr>
                <a:srgbClr val="FF0000"/>
              </a:buClr>
              <a:buNone/>
              <a:defRPr/>
            </a:pPr>
            <a:r>
              <a:rPr lang="en-US" altLang="ja-JP" sz="2000" smtClean="0">
                <a:solidFill>
                  <a:srgbClr val="FF0000"/>
                </a:solidFill>
              </a:rPr>
              <a:t>2. Sơ đồ tương đương vật lý (hình </a:t>
            </a:r>
            <a:r>
              <a:rPr lang="en-US" altLang="ja-JP" sz="2000" smtClean="0">
                <a:solidFill>
                  <a:srgbClr val="FF0000"/>
                </a:solidFill>
                <a:sym typeface="Symbol" panose="05050102010706020507" pitchFamily="18" charset="2"/>
              </a:rPr>
              <a:t>, hình T</a:t>
            </a:r>
            <a:r>
              <a:rPr lang="en-US" altLang="ja-JP" sz="2000" smtClean="0">
                <a:solidFill>
                  <a:srgbClr val="FF0000"/>
                </a:solidFill>
              </a:rPr>
              <a:t>) </a:t>
            </a:r>
            <a:endParaRPr lang="en-US" altLang="ja-JP" sz="2000" smtClean="0">
              <a:solidFill>
                <a:srgbClr val="FF0000"/>
              </a:solidFill>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0" indent="0" eaLnBrk="1" fontAlgn="auto" hangingPunct="1">
              <a:spcAft>
                <a:spcPts val="0"/>
              </a:spcAft>
              <a:buClr>
                <a:schemeClr val="accent3"/>
              </a:buClr>
              <a:buNone/>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a:p>
            <a:pPr marL="274320" indent="-274320" eaLnBrk="1" fontAlgn="auto" hangingPunct="1">
              <a:spcAft>
                <a:spcPts val="0"/>
              </a:spcAft>
              <a:buClr>
                <a:schemeClr val="accent3"/>
              </a:buClr>
              <a:buFont typeface="Wingdings 2"/>
              <a:buChar char=""/>
              <a:defRPr/>
            </a:pPr>
            <a:endParaRPr lang="en-US" altLang="ja-JP" sz="2000" smtClean="0">
              <a:sym typeface="Symbol"/>
            </a:endParaRPr>
          </a:p>
        </p:txBody>
      </p:sp>
      <p:sp>
        <p:nvSpPr>
          <p:cNvPr id="4102"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onstantia" pitchFamily="18" charset="0"/>
            </a:endParaRPr>
          </a:p>
        </p:txBody>
      </p:sp>
      <p:sp>
        <p:nvSpPr>
          <p:cNvPr id="8" name="Title 3"/>
          <p:cNvSpPr>
            <a:spLocks noGrp="1"/>
          </p:cNvSpPr>
          <p:nvPr>
            <p:ph type="title"/>
          </p:nvPr>
        </p:nvSpPr>
        <p:spPr>
          <a:xfrm>
            <a:off x="663717" y="529183"/>
            <a:ext cx="8229600" cy="1071017"/>
          </a:xfrm>
        </p:spPr>
        <p:txBody>
          <a:bodyPr/>
          <a:lstStyle/>
          <a:p>
            <a:pPr algn="ctr"/>
            <a:r>
              <a:rPr lang="en-US" sz="3600" b="1" smtClean="0">
                <a:solidFill>
                  <a:schemeClr val="accent1">
                    <a:lumMod val="75000"/>
                  </a:schemeClr>
                </a:solidFill>
                <a:latin typeface="+mn-lt"/>
                <a:cs typeface="Times New Roman" pitchFamily="18" charset="0"/>
              </a:rPr>
              <a:t>2.2.1</a:t>
            </a:r>
            <a:r>
              <a:rPr lang="en-US" sz="3600" b="1">
                <a:solidFill>
                  <a:schemeClr val="accent1">
                    <a:lumMod val="75000"/>
                  </a:schemeClr>
                </a:solidFill>
                <a:latin typeface="+mn-lt"/>
                <a:cs typeface="Times New Roman" pitchFamily="18" charset="0"/>
              </a:rPr>
              <a:t>. Sơ đồ tương đương tín hiệu nhỏ của BJT</a:t>
            </a:r>
            <a:endParaRPr lang="vi-VN" sz="3600">
              <a:latin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4"/>
          <p:cNvSpPr>
            <a:spLocks noChangeArrowheads="1"/>
          </p:cNvSpPr>
          <p:nvPr/>
        </p:nvSpPr>
        <p:spPr bwMode="auto">
          <a:xfrm>
            <a:off x="152400" y="38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3" name="Object 2"/>
          <p:cNvGraphicFramePr>
            <a:graphicFrameLocks noChangeAspect="1"/>
          </p:cNvGraphicFramePr>
          <p:nvPr>
            <p:extLst>
              <p:ext uri="{D42A27DB-BD31-4B8C-83A1-F6EECF244321}">
                <p14:modId xmlns:p14="http://schemas.microsoft.com/office/powerpoint/2010/main" val="2611646855"/>
              </p:ext>
            </p:extLst>
          </p:nvPr>
        </p:nvGraphicFramePr>
        <p:xfrm>
          <a:off x="457200" y="2694915"/>
          <a:ext cx="3103562" cy="2071688"/>
        </p:xfrm>
        <a:graphic>
          <a:graphicData uri="http://schemas.openxmlformats.org/presentationml/2006/ole">
            <mc:AlternateContent xmlns:mc="http://schemas.openxmlformats.org/markup-compatibility/2006">
              <mc:Choice xmlns:v="urn:schemas-microsoft-com:vml" Requires="v">
                <p:oleObj spid="_x0000_s29925" name="Visio" r:id="rId3" imgW="2430764" imgH="1775520" progId="Visio.Drawing.11">
                  <p:embed/>
                </p:oleObj>
              </mc:Choice>
              <mc:Fallback>
                <p:oleObj name="Visio" r:id="rId3" imgW="2430764" imgH="1775520" progId="Visio.Drawing.11">
                  <p:embed/>
                  <p:pic>
                    <p:nvPicPr>
                      <p:cNvPr id="0" name="Object 1"/>
                      <p:cNvPicPr>
                        <a:picLocks noChangeAspect="1" noChangeArrowheads="1"/>
                      </p:cNvPicPr>
                      <p:nvPr/>
                    </p:nvPicPr>
                    <p:blipFill>
                      <a:blip r:embed="rId4"/>
                      <a:srcRect/>
                      <a:stretch>
                        <a:fillRect/>
                      </a:stretch>
                    </p:blipFill>
                    <p:spPr bwMode="auto">
                      <a:xfrm>
                        <a:off x="457200" y="2694915"/>
                        <a:ext cx="3103562" cy="2071688"/>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56336809"/>
              </p:ext>
            </p:extLst>
          </p:nvPr>
        </p:nvGraphicFramePr>
        <p:xfrm>
          <a:off x="3505200" y="2237715"/>
          <a:ext cx="2879537" cy="2667000"/>
        </p:xfrm>
        <a:graphic>
          <a:graphicData uri="http://schemas.openxmlformats.org/presentationml/2006/ole">
            <mc:AlternateContent xmlns:mc="http://schemas.openxmlformats.org/markup-compatibility/2006">
              <mc:Choice xmlns:v="urn:schemas-microsoft-com:vml" Requires="v">
                <p:oleObj spid="_x0000_s29926" name="Visio" r:id="rId5" imgW="2293537" imgH="2468880" progId="Visio.Drawing.11">
                  <p:embed/>
                </p:oleObj>
              </mc:Choice>
              <mc:Fallback>
                <p:oleObj name="Visio" r:id="rId5" imgW="2293537" imgH="2468880" progId="Visio.Drawing.11">
                  <p:embed/>
                  <p:pic>
                    <p:nvPicPr>
                      <p:cNvPr id="0" name="Object 3"/>
                      <p:cNvPicPr>
                        <a:picLocks noChangeAspect="1" noChangeArrowheads="1"/>
                      </p:cNvPicPr>
                      <p:nvPr/>
                    </p:nvPicPr>
                    <p:blipFill>
                      <a:blip r:embed="rId6"/>
                      <a:srcRect/>
                      <a:stretch>
                        <a:fillRect/>
                      </a:stretch>
                    </p:blipFill>
                    <p:spPr bwMode="auto">
                      <a:xfrm>
                        <a:off x="3505200" y="2237715"/>
                        <a:ext cx="2879537" cy="2667000"/>
                      </a:xfrm>
                      <a:prstGeom prst="rect">
                        <a:avLst/>
                      </a:prstGeom>
                      <a:noFill/>
                      <a:extLst/>
                    </p:spPr>
                  </p:pic>
                </p:oleObj>
              </mc:Fallback>
            </mc:AlternateContent>
          </a:graphicData>
        </a:graphic>
      </p:graphicFrame>
      <p:sp>
        <p:nvSpPr>
          <p:cNvPr id="10" name="Right Arrow 9"/>
          <p:cNvSpPr/>
          <p:nvPr/>
        </p:nvSpPr>
        <p:spPr>
          <a:xfrm>
            <a:off x="5715000" y="3276600"/>
            <a:ext cx="762000" cy="4572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695742861"/>
              </p:ext>
            </p:extLst>
          </p:nvPr>
        </p:nvGraphicFramePr>
        <p:xfrm>
          <a:off x="6629400" y="2407920"/>
          <a:ext cx="1828800" cy="2194560"/>
        </p:xfrm>
        <a:graphic>
          <a:graphicData uri="http://schemas.openxmlformats.org/drawingml/2006/table">
            <a:tbl>
              <a:tblPr firstRow="1" bandRow="1">
                <a:tableStyleId>{5C22544A-7EE6-4342-B048-85BDC9FD1C3A}</a:tableStyleId>
              </a:tblPr>
              <a:tblGrid>
                <a:gridCol w="1828800"/>
              </a:tblGrid>
              <a:tr h="363849">
                <a:tc>
                  <a:txBody>
                    <a:bodyPr/>
                    <a:lstStyle/>
                    <a:p>
                      <a:pPr algn="ctr"/>
                      <a:r>
                        <a:rPr lang="en-US" smtClean="0"/>
                        <a:t>Quan hệ</a:t>
                      </a:r>
                      <a:r>
                        <a:rPr lang="en-US" baseline="0" smtClean="0"/>
                        <a:t> </a:t>
                      </a:r>
                      <a:endParaRPr lang="en-US"/>
                    </a:p>
                  </a:txBody>
                  <a:tcPr/>
                </a:tc>
              </a:tr>
              <a:tr h="363849">
                <a:tc>
                  <a:txBody>
                    <a:bodyPr/>
                    <a:lstStyle/>
                    <a:p>
                      <a:pPr algn="l"/>
                      <a:r>
                        <a:rPr lang="en-US" baseline="0" smtClean="0"/>
                        <a:t>        h</a:t>
                      </a:r>
                      <a:r>
                        <a:rPr lang="en-US" baseline="-25000" smtClean="0"/>
                        <a:t>ie</a:t>
                      </a:r>
                      <a:r>
                        <a:rPr lang="en-US" baseline="0" smtClean="0"/>
                        <a:t>=</a:t>
                      </a:r>
                      <a:r>
                        <a:rPr lang="el-GR" baseline="0" smtClean="0"/>
                        <a:t>β</a:t>
                      </a:r>
                      <a:r>
                        <a:rPr lang="en-US" baseline="0" smtClean="0"/>
                        <a:t>r</a:t>
                      </a:r>
                      <a:r>
                        <a:rPr lang="en-US" baseline="-25000" smtClean="0"/>
                        <a:t>e</a:t>
                      </a:r>
                      <a:endParaRPr lang="en-US" baseline="-25000"/>
                    </a:p>
                  </a:txBody>
                  <a:tcPr/>
                </a:tc>
              </a:tr>
              <a:tr h="363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         h</a:t>
                      </a:r>
                      <a:r>
                        <a:rPr lang="en-US" baseline="-25000" smtClean="0"/>
                        <a:t>fe</a:t>
                      </a:r>
                      <a:r>
                        <a:rPr lang="en-US" baseline="0" smtClean="0"/>
                        <a:t>=</a:t>
                      </a:r>
                      <a:r>
                        <a:rPr lang="el-GR" baseline="0" smtClean="0"/>
                        <a:t>β</a:t>
                      </a:r>
                      <a:endParaRPr lang="en-US"/>
                    </a:p>
                  </a:txBody>
                  <a:tcPr/>
                </a:tc>
              </a:tr>
              <a:tr h="363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         h</a:t>
                      </a:r>
                      <a:r>
                        <a:rPr lang="en-US" baseline="-25000" smtClean="0"/>
                        <a:t>oe</a:t>
                      </a:r>
                      <a:r>
                        <a:rPr lang="en-US" baseline="0" smtClean="0"/>
                        <a:t>=1/r</a:t>
                      </a:r>
                      <a:r>
                        <a:rPr lang="en-US" baseline="-25000" smtClean="0"/>
                        <a:t>0</a:t>
                      </a:r>
                      <a:r>
                        <a:rPr lang="en-US" baseline="0" smtClean="0"/>
                        <a:t>≈0</a:t>
                      </a:r>
                      <a:endParaRPr lang="en-US" baseline="0"/>
                    </a:p>
                  </a:txBody>
                  <a:tcPr/>
                </a:tc>
              </a:tr>
              <a:tr h="363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         h</a:t>
                      </a:r>
                      <a:r>
                        <a:rPr lang="en-US" baseline="-25000" smtClean="0"/>
                        <a:t>ib</a:t>
                      </a:r>
                      <a:r>
                        <a:rPr lang="en-US" smtClean="0"/>
                        <a:t>=r</a:t>
                      </a:r>
                      <a:r>
                        <a:rPr lang="en-US" baseline="-25000" smtClean="0"/>
                        <a:t>e</a:t>
                      </a:r>
                      <a:endParaRPr lang="en-US" baseline="-25000"/>
                    </a:p>
                  </a:txBody>
                  <a:tcPr/>
                </a:tc>
              </a:tr>
              <a:tr h="363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         h</a:t>
                      </a:r>
                      <a:r>
                        <a:rPr lang="en-US" baseline="-25000" smtClean="0"/>
                        <a:t>fb</a:t>
                      </a:r>
                      <a:r>
                        <a:rPr lang="en-US" smtClean="0"/>
                        <a:t>=-</a:t>
                      </a:r>
                      <a:r>
                        <a:rPr lang="el-GR" smtClean="0"/>
                        <a:t>α</a:t>
                      </a:r>
                      <a:endParaRPr lang="en-US"/>
                    </a:p>
                  </a:txBody>
                  <a:tcPr/>
                </a:tc>
              </a:tr>
            </a:tbl>
          </a:graphicData>
        </a:graphic>
      </p:graphicFrame>
      <p:sp>
        <p:nvSpPr>
          <p:cNvPr id="11" name="Left-Right Arrow 10"/>
          <p:cNvSpPr/>
          <p:nvPr/>
        </p:nvSpPr>
        <p:spPr>
          <a:xfrm>
            <a:off x="3276600" y="3429000"/>
            <a:ext cx="6858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496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069865007"/>
              </p:ext>
            </p:extLst>
          </p:nvPr>
        </p:nvGraphicFramePr>
        <p:xfrm>
          <a:off x="457199" y="1371600"/>
          <a:ext cx="8534401"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3"/>
          <p:cNvSpPr>
            <a:spLocks noGrp="1"/>
          </p:cNvSpPr>
          <p:nvPr>
            <p:ph type="title"/>
          </p:nvPr>
        </p:nvSpPr>
        <p:spPr>
          <a:xfrm>
            <a:off x="663717" y="529183"/>
            <a:ext cx="8229600" cy="842417"/>
          </a:xfrm>
        </p:spPr>
        <p:txBody>
          <a:bodyPr/>
          <a:lstStyle/>
          <a:p>
            <a:pPr algn="ctr"/>
            <a:r>
              <a:rPr lang="en-US" sz="2800" b="1" smtClean="0">
                <a:solidFill>
                  <a:schemeClr val="accent1">
                    <a:lumMod val="75000"/>
                  </a:schemeClr>
                </a:solidFill>
                <a:latin typeface="+mn-lt"/>
                <a:cs typeface="Times New Roman" pitchFamily="18" charset="0"/>
              </a:rPr>
              <a:t>Phương pháp phân tích mạch khuếch đại tín hiệu nhỏ, tần số thấp</a:t>
            </a:r>
            <a:endParaRPr lang="vi-VN" sz="2800">
              <a:latin typeface="+mn-lt"/>
            </a:endParaRPr>
          </a:p>
        </p:txBody>
      </p:sp>
      <p:sp>
        <p:nvSpPr>
          <p:cNvPr id="4" name="Down Arrow 3"/>
          <p:cNvSpPr/>
          <p:nvPr/>
        </p:nvSpPr>
        <p:spPr>
          <a:xfrm>
            <a:off x="4495800" y="3276600"/>
            <a:ext cx="685800" cy="12192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2613</TotalTime>
  <Words>5222</Words>
  <Application>Microsoft Office PowerPoint</Application>
  <PresentationFormat>On-screen Show (4:3)</PresentationFormat>
  <Paragraphs>630</Paragraphs>
  <Slides>52</Slides>
  <Notes>4</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52</vt:i4>
      </vt:variant>
    </vt:vector>
  </HeadingPairs>
  <TitlesOfParts>
    <vt:vector size="56" baseType="lpstr">
      <vt:lpstr>Flow</vt:lpstr>
      <vt:lpstr>Visio</vt:lpstr>
      <vt:lpstr>Equation</vt:lpstr>
      <vt:lpstr>Microsoft Visio 2003-2010 Drawing</vt:lpstr>
      <vt:lpstr>Chương 2</vt:lpstr>
      <vt:lpstr>Chương 2. Tầng khuếch đại tín hiệu nhỏ dùng Transistor</vt:lpstr>
      <vt:lpstr>PowerPoint Presentation</vt:lpstr>
      <vt:lpstr>2.1. Khuếch đại và các thông số đặc trưng</vt:lpstr>
      <vt:lpstr>2.1. Khuếch đại và các thông số đặc trưng</vt:lpstr>
      <vt:lpstr>2.2. Mạch khuếch đại sử dụng BJT</vt:lpstr>
      <vt:lpstr>2.2.1. Sơ đồ tương đương tín hiệu nhỏ của BJT</vt:lpstr>
      <vt:lpstr>2.2.1. Sơ đồ tương đương tín hiệu nhỏ của BJT</vt:lpstr>
      <vt:lpstr>Phương pháp phân tích mạch khuếch đại tín hiệu nhỏ, tần số thấp</vt:lpstr>
      <vt:lpstr>Các bước giải một bài toán về mạch khuếch đại Transistor</vt:lpstr>
      <vt:lpstr>2.2.2. Mạch khuếch đại CE</vt:lpstr>
      <vt:lpstr>2.2.2. Mạch khuếch đại CE</vt:lpstr>
      <vt:lpstr>2.2.2. Mạch khuếch đại CE</vt:lpstr>
      <vt:lpstr>2.2.2. Mạch khuếch đại CE</vt:lpstr>
      <vt:lpstr>2.2.2. Mạch khuếch đại CE</vt:lpstr>
      <vt:lpstr>2.2.2. Mạch khuếch đại CE</vt:lpstr>
      <vt:lpstr>2.2.2. Mạch khuếch đại CE</vt:lpstr>
      <vt:lpstr>2.2.2. Mạch khuếch đại CE</vt:lpstr>
      <vt:lpstr>2.2.3. Mạch khuếch đại CC</vt:lpstr>
      <vt:lpstr>2.2.3. Mạch khuếch đại CC</vt:lpstr>
      <vt:lpstr>2.2.3. Mạch khuếch đại CC</vt:lpstr>
      <vt:lpstr>2.2.3. Mạch khuếch đại CC</vt:lpstr>
      <vt:lpstr>2.2.4. Mạch khuếch đại CB</vt:lpstr>
      <vt:lpstr>2.2.4. Mạch khuếch đại CB</vt:lpstr>
      <vt:lpstr>2.2.4. Mạch khuếch đại CB</vt:lpstr>
      <vt:lpstr>2.2.4. Mạch khuếch đại CB</vt:lpstr>
      <vt:lpstr>2.3. Mạch khuếch đại sử dụng FET</vt:lpstr>
      <vt:lpstr>2.4. Các phương pháp ghép tầng khuếch đại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1.5. Hồi tiếp</vt:lpstr>
      <vt:lpstr>2.5.1. Khái niệm và phân loại</vt:lpstr>
      <vt:lpstr>2.5.1. Khái niệm và phân loại</vt:lpstr>
      <vt:lpstr>2.5.1. Khái niệm và phân loại</vt:lpstr>
      <vt:lpstr>1.5.2. Các phương trình cơ bản</vt:lpstr>
      <vt:lpstr>2.5.3. Ảnh hưởng của hồi tiếp đến các thông số của mạch</vt:lpstr>
      <vt:lpstr>2.5.3. Ảnh hưởng của hồi tiếp đến các thông số của mạch</vt:lpstr>
      <vt:lpstr>2.5.3. Ảnh hưởng của hồi tiếp đến các thông số của mạch</vt:lpstr>
      <vt:lpstr>2.5.3. Ảnh hưởng của hồi tiếp đến các thông số của mạch</vt:lpstr>
      <vt:lpstr>PowerPoint Presentation</vt:lpstr>
    </vt:vector>
  </TitlesOfParts>
  <Company>Network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dc:title>
  <dc:creator>User</dc:creator>
  <cp:lastModifiedBy>Nguyen Thuy Binh</cp:lastModifiedBy>
  <cp:revision>228</cp:revision>
  <dcterms:created xsi:type="dcterms:W3CDTF">2012-12-02T13:47:46Z</dcterms:created>
  <dcterms:modified xsi:type="dcterms:W3CDTF">2018-01-31T10:26:02Z</dcterms:modified>
</cp:coreProperties>
</file>